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5" r:id="rId1"/>
    <p:sldMasterId id="2147483653" r:id="rId2"/>
    <p:sldMasterId id="2147483648" r:id="rId3"/>
  </p:sldMasterIdLst>
  <p:notesMasterIdLst>
    <p:notesMasterId r:id="rId30"/>
  </p:notesMasterIdLst>
  <p:sldIdLst>
    <p:sldId id="256" r:id="rId4"/>
    <p:sldId id="257" r:id="rId5"/>
    <p:sldId id="287" r:id="rId6"/>
    <p:sldId id="328" r:id="rId7"/>
    <p:sldId id="329" r:id="rId8"/>
    <p:sldId id="330" r:id="rId9"/>
    <p:sldId id="269" r:id="rId10"/>
    <p:sldId id="347" r:id="rId11"/>
    <p:sldId id="338" r:id="rId12"/>
    <p:sldId id="333" r:id="rId13"/>
    <p:sldId id="334" r:id="rId14"/>
    <p:sldId id="336" r:id="rId15"/>
    <p:sldId id="335" r:id="rId16"/>
    <p:sldId id="337" r:id="rId17"/>
    <p:sldId id="342" r:id="rId18"/>
    <p:sldId id="344" r:id="rId19"/>
    <p:sldId id="352" r:id="rId20"/>
    <p:sldId id="354" r:id="rId21"/>
    <p:sldId id="288" r:id="rId22"/>
    <p:sldId id="355" r:id="rId23"/>
    <p:sldId id="356" r:id="rId24"/>
    <p:sldId id="357" r:id="rId25"/>
    <p:sldId id="358" r:id="rId26"/>
    <p:sldId id="339" r:id="rId27"/>
    <p:sldId id="345" r:id="rId28"/>
    <p:sldId id="324"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9pPr>
  </p:defaultTextStyle>
  <p:extLst>
    <p:ext uri="{521415D9-36F7-43E2-AB2F-B90AF26B5E84}">
      <p14:sectionLst xmlns:p14="http://schemas.microsoft.com/office/powerpoint/2010/main">
        <p14:section name="Default Section" id="{1C0B036F-44EA-464A-B73B-9E5385163791}">
          <p14:sldIdLst>
            <p14:sldId id="256"/>
            <p14:sldId id="257"/>
            <p14:sldId id="287"/>
            <p14:sldId id="328"/>
            <p14:sldId id="329"/>
            <p14:sldId id="330"/>
            <p14:sldId id="269"/>
            <p14:sldId id="347"/>
            <p14:sldId id="338"/>
            <p14:sldId id="333"/>
            <p14:sldId id="334"/>
            <p14:sldId id="336"/>
            <p14:sldId id="335"/>
            <p14:sldId id="337"/>
            <p14:sldId id="342"/>
            <p14:sldId id="344"/>
            <p14:sldId id="352"/>
            <p14:sldId id="354"/>
            <p14:sldId id="288"/>
            <p14:sldId id="355"/>
            <p14:sldId id="356"/>
            <p14:sldId id="357"/>
            <p14:sldId id="358"/>
            <p14:sldId id="339"/>
            <p14:sldId id="345"/>
            <p14:sldId id="324"/>
          </p14:sldIdLst>
        </p14:section>
      </p14:sectionLst>
    </p:ext>
    <p:ext uri="{EFAFB233-063F-42B5-8137-9DF3F51BA10A}">
      <p15:sldGuideLst xmlns:p15="http://schemas.microsoft.com/office/powerpoint/2012/main">
        <p15:guide id="1" orient="horz" pos="180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C70EA-A92C-4A83-9F86-164E56FFA01E}" v="7" dt="2024-03-25T21:41:44.3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round/>
            </a:ln>
          </a:left>
          <a:right>
            <a:ln w="381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70" autoAdjust="0"/>
    <p:restoredTop sz="70560" autoAdjust="0"/>
  </p:normalViewPr>
  <p:slideViewPr>
    <p:cSldViewPr snapToGrid="0">
      <p:cViewPr varScale="1">
        <p:scale>
          <a:sx n="26" d="100"/>
          <a:sy n="26" d="100"/>
        </p:scale>
        <p:origin x="732" y="52"/>
      </p:cViewPr>
      <p:guideLst>
        <p:guide orient="horz" pos="1800"/>
        <p:guide pos="7680"/>
      </p:guideLst>
    </p:cSldViewPr>
  </p:slideViewPr>
  <p:notesTextViewPr>
    <p:cViewPr>
      <p:scale>
        <a:sx n="1" d="1"/>
        <a:sy n="1" d="1"/>
      </p:scale>
      <p:origin x="0" y="0"/>
    </p:cViewPr>
  </p:notesTextViewPr>
  <p:sorterViewPr>
    <p:cViewPr>
      <p:scale>
        <a:sx n="40" d="100"/>
        <a:sy n="40" d="100"/>
      </p:scale>
      <p:origin x="0" y="-1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572C70EA-A92C-4A83-9F86-164E56FFA01E}"/>
    <pc:docChg chg="custSel addSld modSld sldOrd modSection">
      <pc:chgData name="Mitchell Wand" userId="de9b44c55c049659" providerId="LiveId" clId="{572C70EA-A92C-4A83-9F86-164E56FFA01E}" dt="2024-03-25T21:44:07.224" v="753" actId="729"/>
      <pc:docMkLst>
        <pc:docMk/>
      </pc:docMkLst>
      <pc:sldChg chg="mod modShow">
        <pc:chgData name="Mitchell Wand" userId="de9b44c55c049659" providerId="LiveId" clId="{572C70EA-A92C-4A83-9F86-164E56FFA01E}" dt="2024-03-25T21:43:28.966" v="751" actId="729"/>
        <pc:sldMkLst>
          <pc:docMk/>
          <pc:sldMk cId="1755511495" sldId="258"/>
        </pc:sldMkLst>
      </pc:sldChg>
      <pc:sldChg chg="mod modShow">
        <pc:chgData name="Mitchell Wand" userId="de9b44c55c049659" providerId="LiveId" clId="{572C70EA-A92C-4A83-9F86-164E56FFA01E}" dt="2024-03-25T21:43:33.905" v="752" actId="729"/>
        <pc:sldMkLst>
          <pc:docMk/>
          <pc:sldMk cId="117486256" sldId="259"/>
        </pc:sldMkLst>
      </pc:sldChg>
      <pc:sldChg chg="modNotesTx">
        <pc:chgData name="Mitchell Wand" userId="de9b44c55c049659" providerId="LiveId" clId="{572C70EA-A92C-4A83-9F86-164E56FFA01E}" dt="2024-03-25T21:30:21.724" v="298" actId="20577"/>
        <pc:sldMkLst>
          <pc:docMk/>
          <pc:sldMk cId="1885366314" sldId="265"/>
        </pc:sldMkLst>
      </pc:sldChg>
      <pc:sldChg chg="modSp mod">
        <pc:chgData name="Mitchell Wand" userId="de9b44c55c049659" providerId="LiveId" clId="{572C70EA-A92C-4A83-9F86-164E56FFA01E}" dt="2024-03-25T21:08:53.351" v="49" actId="14100"/>
        <pc:sldMkLst>
          <pc:docMk/>
          <pc:sldMk cId="1187252585" sldId="267"/>
        </pc:sldMkLst>
        <pc:spChg chg="mod">
          <ac:chgData name="Mitchell Wand" userId="de9b44c55c049659" providerId="LiveId" clId="{572C70EA-A92C-4A83-9F86-164E56FFA01E}" dt="2024-03-25T21:08:53.351" v="49" actId="14100"/>
          <ac:spMkLst>
            <pc:docMk/>
            <pc:sldMk cId="1187252585" sldId="267"/>
            <ac:spMk id="125" creationId="{00000000-0000-0000-0000-000000000000}"/>
          </ac:spMkLst>
        </pc:spChg>
      </pc:sldChg>
      <pc:sldChg chg="mod modShow">
        <pc:chgData name="Mitchell Wand" userId="de9b44c55c049659" providerId="LiveId" clId="{572C70EA-A92C-4A83-9F86-164E56FFA01E}" dt="2024-03-25T21:44:07.224" v="753" actId="729"/>
        <pc:sldMkLst>
          <pc:docMk/>
          <pc:sldMk cId="1978552066" sldId="305"/>
        </pc:sldMkLst>
      </pc:sldChg>
      <pc:sldChg chg="ord">
        <pc:chgData name="Mitchell Wand" userId="de9b44c55c049659" providerId="LiveId" clId="{572C70EA-A92C-4A83-9F86-164E56FFA01E}" dt="2024-03-25T21:10:34.051" v="67"/>
        <pc:sldMkLst>
          <pc:docMk/>
          <pc:sldMk cId="3936727118" sldId="306"/>
        </pc:sldMkLst>
      </pc:sldChg>
      <pc:sldChg chg="modSp mod">
        <pc:chgData name="Mitchell Wand" userId="de9b44c55c049659" providerId="LiveId" clId="{572C70EA-A92C-4A83-9F86-164E56FFA01E}" dt="2024-03-25T21:13:12.596" v="69" actId="20577"/>
        <pc:sldMkLst>
          <pc:docMk/>
          <pc:sldMk cId="2740641302" sldId="316"/>
        </pc:sldMkLst>
        <pc:spChg chg="mod">
          <ac:chgData name="Mitchell Wand" userId="de9b44c55c049659" providerId="LiveId" clId="{572C70EA-A92C-4A83-9F86-164E56FFA01E}" dt="2024-03-25T21:13:12.596" v="69" actId="20577"/>
          <ac:spMkLst>
            <pc:docMk/>
            <pc:sldMk cId="2740641302" sldId="316"/>
            <ac:spMk id="2" creationId="{58D699B4-45C3-F592-B67F-FA9AA047B91E}"/>
          </ac:spMkLst>
        </pc:spChg>
      </pc:sldChg>
      <pc:sldChg chg="modSp mod">
        <pc:chgData name="Mitchell Wand" userId="de9b44c55c049659" providerId="LiveId" clId="{572C70EA-A92C-4A83-9F86-164E56FFA01E}" dt="2024-03-25T21:09:34.229" v="65" actId="1076"/>
        <pc:sldMkLst>
          <pc:docMk/>
          <pc:sldMk cId="2884487307" sldId="320"/>
        </pc:sldMkLst>
        <pc:spChg chg="mod">
          <ac:chgData name="Mitchell Wand" userId="de9b44c55c049659" providerId="LiveId" clId="{572C70EA-A92C-4A83-9F86-164E56FFA01E}" dt="2024-03-25T21:09:26.657" v="63" actId="14100"/>
          <ac:spMkLst>
            <pc:docMk/>
            <pc:sldMk cId="2884487307" sldId="320"/>
            <ac:spMk id="2" creationId="{7FD27EAA-18BD-169B-01C7-0416C09E1EC9}"/>
          </ac:spMkLst>
        </pc:spChg>
        <pc:picChg chg="mod">
          <ac:chgData name="Mitchell Wand" userId="de9b44c55c049659" providerId="LiveId" clId="{572C70EA-A92C-4A83-9F86-164E56FFA01E}" dt="2024-03-25T21:09:34.229" v="65" actId="1076"/>
          <ac:picMkLst>
            <pc:docMk/>
            <pc:sldMk cId="2884487307" sldId="320"/>
            <ac:picMk id="6" creationId="{BEC66BAD-D234-3516-13D0-6B5DE2225CF4}"/>
          </ac:picMkLst>
        </pc:picChg>
        <pc:picChg chg="mod">
          <ac:chgData name="Mitchell Wand" userId="de9b44c55c049659" providerId="LiveId" clId="{572C70EA-A92C-4A83-9F86-164E56FFA01E}" dt="2024-03-25T21:09:29.229" v="64" actId="1076"/>
          <ac:picMkLst>
            <pc:docMk/>
            <pc:sldMk cId="2884487307" sldId="320"/>
            <ac:picMk id="16" creationId="{894E2DA9-1534-E503-5600-010E527BA7EB}"/>
          </ac:picMkLst>
        </pc:picChg>
      </pc:sldChg>
      <pc:sldChg chg="modSp mod modNotesTx">
        <pc:chgData name="Mitchell Wand" userId="de9b44c55c049659" providerId="LiveId" clId="{572C70EA-A92C-4A83-9F86-164E56FFA01E}" dt="2024-03-25T21:32:21.305" v="448" actId="20577"/>
        <pc:sldMkLst>
          <pc:docMk/>
          <pc:sldMk cId="1183826339" sldId="322"/>
        </pc:sldMkLst>
        <pc:spChg chg="mod">
          <ac:chgData name="Mitchell Wand" userId="de9b44c55c049659" providerId="LiveId" clId="{572C70EA-A92C-4A83-9F86-164E56FFA01E}" dt="2024-03-25T21:09:07.311" v="57" actId="20577"/>
          <ac:spMkLst>
            <pc:docMk/>
            <pc:sldMk cId="1183826339" sldId="322"/>
            <ac:spMk id="96" creationId="{00000000-0000-0000-0000-000000000000}"/>
          </ac:spMkLst>
        </pc:spChg>
      </pc:sldChg>
      <pc:sldChg chg="modSp mod">
        <pc:chgData name="Mitchell Wand" userId="de9b44c55c049659" providerId="LiveId" clId="{572C70EA-A92C-4A83-9F86-164E56FFA01E}" dt="2024-03-25T21:08:21.812" v="4" actId="20577"/>
        <pc:sldMkLst>
          <pc:docMk/>
          <pc:sldMk cId="4000945318" sldId="323"/>
        </pc:sldMkLst>
        <pc:spChg chg="mod">
          <ac:chgData name="Mitchell Wand" userId="de9b44c55c049659" providerId="LiveId" clId="{572C70EA-A92C-4A83-9F86-164E56FFA01E}" dt="2024-03-25T21:08:21.812" v="4" actId="20577"/>
          <ac:spMkLst>
            <pc:docMk/>
            <pc:sldMk cId="4000945318" sldId="323"/>
            <ac:spMk id="87" creationId="{00000000-0000-0000-0000-000000000000}"/>
          </ac:spMkLst>
        </pc:spChg>
      </pc:sldChg>
      <pc:sldChg chg="addSp delSp modSp new mod modAnim">
        <pc:chgData name="Mitchell Wand" userId="de9b44c55c049659" providerId="LiveId" clId="{572C70EA-A92C-4A83-9F86-164E56FFA01E}" dt="2024-03-25T21:22:55.321" v="127"/>
        <pc:sldMkLst>
          <pc:docMk/>
          <pc:sldMk cId="2982755629" sldId="325"/>
        </pc:sldMkLst>
        <pc:spChg chg="mod">
          <ac:chgData name="Mitchell Wand" userId="de9b44c55c049659" providerId="LiveId" clId="{572C70EA-A92C-4A83-9F86-164E56FFA01E}" dt="2024-03-25T21:14:19.348" v="97" actId="20577"/>
          <ac:spMkLst>
            <pc:docMk/>
            <pc:sldMk cId="2982755629" sldId="325"/>
            <ac:spMk id="2" creationId="{E14A394D-0617-C4AA-3F15-12EDD0675DBC}"/>
          </ac:spMkLst>
        </pc:spChg>
        <pc:spChg chg="del">
          <ac:chgData name="Mitchell Wand" userId="de9b44c55c049659" providerId="LiveId" clId="{572C70EA-A92C-4A83-9F86-164E56FFA01E}" dt="2024-03-25T21:20:10.050" v="106" actId="478"/>
          <ac:spMkLst>
            <pc:docMk/>
            <pc:sldMk cId="2982755629" sldId="325"/>
            <ac:spMk id="3" creationId="{1D49FB31-3473-05A9-6C0A-56C50AB7D483}"/>
          </ac:spMkLst>
        </pc:spChg>
        <pc:spChg chg="add del mod">
          <ac:chgData name="Mitchell Wand" userId="de9b44c55c049659" providerId="LiveId" clId="{572C70EA-A92C-4A83-9F86-164E56FFA01E}" dt="2024-03-25T21:14:57.524" v="101" actId="478"/>
          <ac:spMkLst>
            <pc:docMk/>
            <pc:sldMk cId="2982755629" sldId="325"/>
            <ac:spMk id="6" creationId="{07DADE22-3919-DD14-C6E5-57E05E5071BE}"/>
          </ac:spMkLst>
        </pc:spChg>
        <pc:spChg chg="add mod">
          <ac:chgData name="Mitchell Wand" userId="de9b44c55c049659" providerId="LiveId" clId="{572C70EA-A92C-4A83-9F86-164E56FFA01E}" dt="2024-03-25T21:22:34.895" v="125" actId="1076"/>
          <ac:spMkLst>
            <pc:docMk/>
            <pc:sldMk cId="2982755629" sldId="325"/>
            <ac:spMk id="8" creationId="{0996F57C-A2E5-5534-305E-0BDB9B167C73}"/>
          </ac:spMkLst>
        </pc:spChg>
        <pc:spChg chg="add mod">
          <ac:chgData name="Mitchell Wand" userId="de9b44c55c049659" providerId="LiveId" clId="{572C70EA-A92C-4A83-9F86-164E56FFA01E}" dt="2024-03-25T21:22:08.038" v="121" actId="6549"/>
          <ac:spMkLst>
            <pc:docMk/>
            <pc:sldMk cId="2982755629" sldId="325"/>
            <ac:spMk id="10" creationId="{C01C60EE-3D4B-B38A-058E-28D3967BBD64}"/>
          </ac:spMkLst>
        </pc:spChg>
        <pc:spChg chg="add mod">
          <ac:chgData name="Mitchell Wand" userId="de9b44c55c049659" providerId="LiveId" clId="{572C70EA-A92C-4A83-9F86-164E56FFA01E}" dt="2024-03-25T21:22:18.341" v="122" actId="1076"/>
          <ac:spMkLst>
            <pc:docMk/>
            <pc:sldMk cId="2982755629" sldId="325"/>
            <ac:spMk id="12" creationId="{9069DEDA-47AD-2AF7-18AB-70DC83F90EDF}"/>
          </ac:spMkLst>
        </pc:spChg>
        <pc:spChg chg="add mod">
          <ac:chgData name="Mitchell Wand" userId="de9b44c55c049659" providerId="LiveId" clId="{572C70EA-A92C-4A83-9F86-164E56FFA01E}" dt="2024-03-25T21:21:59.453" v="120" actId="14100"/>
          <ac:spMkLst>
            <pc:docMk/>
            <pc:sldMk cId="2982755629" sldId="325"/>
            <ac:spMk id="13" creationId="{371DBDDD-1F7B-FFEB-7CA2-496C6CFC8D64}"/>
          </ac:spMkLst>
        </pc:spChg>
      </pc:sldChg>
      <pc:sldChg chg="addSp delSp modSp add mod modAnim chgLayout modNotesTx">
        <pc:chgData name="Mitchell Wand" userId="de9b44c55c049659" providerId="LiveId" clId="{572C70EA-A92C-4A83-9F86-164E56FFA01E}" dt="2024-03-25T21:42:09.821" v="750" actId="20577"/>
        <pc:sldMkLst>
          <pc:docMk/>
          <pc:sldMk cId="55023244" sldId="326"/>
        </pc:sldMkLst>
        <pc:spChg chg="del">
          <ac:chgData name="Mitchell Wand" userId="de9b44c55c049659" providerId="LiveId" clId="{572C70EA-A92C-4A83-9F86-164E56FFA01E}" dt="2024-03-25T21:25:14.498" v="199" actId="478"/>
          <ac:spMkLst>
            <pc:docMk/>
            <pc:sldMk cId="55023244" sldId="326"/>
            <ac:spMk id="2" creationId="{B6305D74-86E8-17B5-E139-792BA44DB959}"/>
          </ac:spMkLst>
        </pc:spChg>
        <pc:spChg chg="add mod ord">
          <ac:chgData name="Mitchell Wand" userId="de9b44c55c049659" providerId="LiveId" clId="{572C70EA-A92C-4A83-9F86-164E56FFA01E}" dt="2024-03-25T21:27:01.518" v="296" actId="255"/>
          <ac:spMkLst>
            <pc:docMk/>
            <pc:sldMk cId="55023244" sldId="326"/>
            <ac:spMk id="4" creationId="{ECF6010D-74A3-6680-F8E5-DD32BEC84F69}"/>
          </ac:spMkLst>
        </pc:spChg>
        <pc:spChg chg="del mod">
          <ac:chgData name="Mitchell Wand" userId="de9b44c55c049659" providerId="LiveId" clId="{572C70EA-A92C-4A83-9F86-164E56FFA01E}" dt="2024-03-25T21:25:22.261" v="201" actId="478"/>
          <ac:spMkLst>
            <pc:docMk/>
            <pc:sldMk cId="55023244" sldId="326"/>
            <ac:spMk id="6" creationId="{BB8C8FD3-0CF6-9D0F-EEB5-11AD269D3E96}"/>
          </ac:spMkLst>
        </pc:spChg>
        <pc:spChg chg="del">
          <ac:chgData name="Mitchell Wand" userId="de9b44c55c049659" providerId="LiveId" clId="{572C70EA-A92C-4A83-9F86-164E56FFA01E}" dt="2024-03-25T21:25:37.763" v="203" actId="478"/>
          <ac:spMkLst>
            <pc:docMk/>
            <pc:sldMk cId="55023244" sldId="326"/>
            <ac:spMk id="9" creationId="{7D3AF001-1FFF-8236-C10D-3F00E457359E}"/>
          </ac:spMkLst>
        </pc:spChg>
        <pc:spChg chg="mod ord">
          <ac:chgData name="Mitchell Wand" userId="de9b44c55c049659" providerId="LiveId" clId="{572C70EA-A92C-4A83-9F86-164E56FFA01E}" dt="2024-03-25T21:25:50.810" v="205" actId="700"/>
          <ac:spMkLst>
            <pc:docMk/>
            <pc:sldMk cId="55023244" sldId="326"/>
            <ac:spMk id="151" creationId="{00000000-0000-0000-0000-000000000000}"/>
          </ac:spMkLst>
        </pc:spChg>
        <pc:spChg chg="mod ord">
          <ac:chgData name="Mitchell Wand" userId="de9b44c55c049659" providerId="LiveId" clId="{572C70EA-A92C-4A83-9F86-164E56FFA01E}" dt="2024-03-25T21:25:50.810" v="205" actId="700"/>
          <ac:spMkLst>
            <pc:docMk/>
            <pc:sldMk cId="55023244" sldId="326"/>
            <ac:spMk id="153" creationId="{00000000-0000-0000-0000-000000000000}"/>
          </ac:spMkLst>
        </pc:spChg>
        <pc:picChg chg="del">
          <ac:chgData name="Mitchell Wand" userId="de9b44c55c049659" providerId="LiveId" clId="{572C70EA-A92C-4A83-9F86-164E56FFA01E}" dt="2024-03-25T21:24:50.120" v="196" actId="478"/>
          <ac:picMkLst>
            <pc:docMk/>
            <pc:sldMk cId="55023244" sldId="326"/>
            <ac:picMk id="5" creationId="{59A4163D-17D8-0713-96E6-2E199C790AA0}"/>
          </ac:picMkLst>
        </pc:picChg>
        <pc:picChg chg="del">
          <ac:chgData name="Mitchell Wand" userId="de9b44c55c049659" providerId="LiveId" clId="{572C70EA-A92C-4A83-9F86-164E56FFA01E}" dt="2024-03-25T21:25:10.810" v="198" actId="478"/>
          <ac:picMkLst>
            <pc:docMk/>
            <pc:sldMk cId="55023244" sldId="326"/>
            <ac:picMk id="8" creationId="{E7DCD076-8257-73FF-A7E9-304D7816EE20}"/>
          </ac:picMkLst>
        </pc:picChg>
        <pc:picChg chg="add mod">
          <ac:chgData name="Mitchell Wand" userId="de9b44c55c049659" providerId="LiveId" clId="{572C70EA-A92C-4A83-9F86-164E56FFA01E}" dt="2024-03-25T21:41:21.283" v="738" actId="688"/>
          <ac:picMkLst>
            <pc:docMk/>
            <pc:sldMk cId="55023244" sldId="326"/>
            <ac:picMk id="10" creationId="{7B15D2EE-EF48-BB32-7451-374B2343CD46}"/>
          </ac:picMkLst>
        </pc:picChg>
        <pc:picChg chg="add mod">
          <ac:chgData name="Mitchell Wand" userId="de9b44c55c049659" providerId="LiveId" clId="{572C70EA-A92C-4A83-9F86-164E56FFA01E}" dt="2024-03-25T21:41:34.968" v="741" actId="1076"/>
          <ac:picMkLst>
            <pc:docMk/>
            <pc:sldMk cId="55023244" sldId="326"/>
            <ac:picMk id="12" creationId="{4D7BC443-E952-D28C-B14F-09E7EF899F7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5420-280E-411B-924E-D90D19F73334}"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301AC28-F066-4468-82D9-A1948AC7EBA8}">
      <dgm:prSet custT="1"/>
      <dgm:spPr/>
      <dgm:t>
        <a:bodyPr/>
        <a:lstStyle/>
        <a:p>
          <a:pPr>
            <a:lnSpc>
              <a:spcPct val="100000"/>
            </a:lnSpc>
            <a:defRPr b="1"/>
          </a:pPr>
          <a:r>
            <a:rPr lang="en-US" sz="3200" b="0" dirty="0"/>
            <a:t>Technology is the result of human imagination</a:t>
          </a:r>
        </a:p>
      </dgm:t>
    </dgm:pt>
    <dgm:pt modelId="{BBB8D4C8-EAF5-48DB-9FE9-BF1F5F088BCB}" type="parTrans" cxnId="{46EEE38D-2538-49DC-8D20-59E24AC62610}">
      <dgm:prSet/>
      <dgm:spPr/>
      <dgm:t>
        <a:bodyPr/>
        <a:lstStyle/>
        <a:p>
          <a:endParaRPr lang="en-US" sz="2800"/>
        </a:p>
      </dgm:t>
    </dgm:pt>
    <dgm:pt modelId="{ED3CACCD-3B9D-493B-8A2F-C396C3155123}" type="sibTrans" cxnId="{46EEE38D-2538-49DC-8D20-59E24AC62610}">
      <dgm:prSet/>
      <dgm:spPr/>
      <dgm:t>
        <a:bodyPr/>
        <a:lstStyle/>
        <a:p>
          <a:endParaRPr lang="en-US" sz="2800"/>
        </a:p>
      </dgm:t>
    </dgm:pt>
    <dgm:pt modelId="{7BD6C0A0-5BAC-408E-9B80-3DFC81404B99}">
      <dgm:prSet custT="1"/>
      <dgm:spPr/>
      <dgm:t>
        <a:bodyPr/>
        <a:lstStyle/>
        <a:p>
          <a:pPr>
            <a:lnSpc>
              <a:spcPct val="100000"/>
            </a:lnSpc>
            <a:defRPr b="1"/>
          </a:pPr>
          <a:r>
            <a:rPr lang="en-US" sz="3600" b="0" dirty="0"/>
            <a:t>All technology involves design</a:t>
          </a:r>
        </a:p>
      </dgm:t>
    </dgm:pt>
    <dgm:pt modelId="{981CA9B7-8868-47C4-B656-5A1D7210C3BA}" type="parTrans" cxnId="{418D18FF-AEF1-4FB5-B042-1AFAFA19DE95}">
      <dgm:prSet/>
      <dgm:spPr/>
      <dgm:t>
        <a:bodyPr/>
        <a:lstStyle/>
        <a:p>
          <a:endParaRPr lang="en-US" sz="2800"/>
        </a:p>
      </dgm:t>
    </dgm:pt>
    <dgm:pt modelId="{6732C942-A2C9-4F0C-8E1B-436435E4A76A}" type="sibTrans" cxnId="{418D18FF-AEF1-4FB5-B042-1AFAFA19DE95}">
      <dgm:prSet/>
      <dgm:spPr/>
      <dgm:t>
        <a:bodyPr/>
        <a:lstStyle/>
        <a:p>
          <a:endParaRPr lang="en-US" sz="2800"/>
        </a:p>
      </dgm:t>
    </dgm:pt>
    <dgm:pt modelId="{9EE98C45-9B5A-4DC2-8A80-FB8BA77F6083}">
      <dgm:prSet custT="1"/>
      <dgm:spPr/>
      <dgm:t>
        <a:bodyPr/>
        <a:lstStyle/>
        <a:p>
          <a:pPr>
            <a:lnSpc>
              <a:spcPct val="100000"/>
            </a:lnSpc>
            <a:defRPr b="1"/>
          </a:pPr>
          <a:r>
            <a:rPr lang="en-US" sz="3600" b="0" dirty="0"/>
            <a:t>All design involves choices among possible options</a:t>
          </a:r>
        </a:p>
      </dgm:t>
    </dgm:pt>
    <dgm:pt modelId="{EA70870B-6CAC-4E54-A5CC-75C5FCBAE9E8}" type="parTrans" cxnId="{6B6D96F5-AC9B-4C30-8DB1-81200ADCE20C}">
      <dgm:prSet/>
      <dgm:spPr/>
      <dgm:t>
        <a:bodyPr/>
        <a:lstStyle/>
        <a:p>
          <a:endParaRPr lang="en-US" sz="2800"/>
        </a:p>
      </dgm:t>
    </dgm:pt>
    <dgm:pt modelId="{150DD17B-F465-4E84-8C25-05DCA3A0A9EF}" type="sibTrans" cxnId="{6B6D96F5-AC9B-4C30-8DB1-81200ADCE20C}">
      <dgm:prSet/>
      <dgm:spPr/>
      <dgm:t>
        <a:bodyPr/>
        <a:lstStyle/>
        <a:p>
          <a:endParaRPr lang="en-US" sz="2800"/>
        </a:p>
      </dgm:t>
    </dgm:pt>
    <dgm:pt modelId="{037CF1D1-AC80-4AE9-A32E-EB1061DEA815}">
      <dgm:prSet custT="1"/>
      <dgm:spPr/>
      <dgm:t>
        <a:bodyPr/>
        <a:lstStyle/>
        <a:p>
          <a:pPr>
            <a:lnSpc>
              <a:spcPct val="100000"/>
            </a:lnSpc>
            <a:defRPr b="1"/>
          </a:pPr>
          <a:r>
            <a:rPr lang="en-US" sz="3600" b="0" dirty="0"/>
            <a:t>All choices reflects values</a:t>
          </a:r>
        </a:p>
      </dgm:t>
    </dgm:pt>
    <dgm:pt modelId="{A4BF6300-3115-49C8-AE80-E6B684A771D6}" type="parTrans" cxnId="{B38678EB-1AB3-4426-A7E7-B61599E10489}">
      <dgm:prSet/>
      <dgm:spPr/>
      <dgm:t>
        <a:bodyPr/>
        <a:lstStyle/>
        <a:p>
          <a:endParaRPr lang="en-US" sz="2800"/>
        </a:p>
      </dgm:t>
    </dgm:pt>
    <dgm:pt modelId="{5CE7909F-DAC5-46E6-9444-F4F60C2EB77A}" type="sibTrans" cxnId="{B38678EB-1AB3-4426-A7E7-B61599E10489}">
      <dgm:prSet/>
      <dgm:spPr/>
      <dgm:t>
        <a:bodyPr/>
        <a:lstStyle/>
        <a:p>
          <a:endParaRPr lang="en-US" sz="2800"/>
        </a:p>
      </dgm:t>
    </dgm:pt>
    <dgm:pt modelId="{4E57D14D-69A8-48C3-B7A8-440D3388D56E}">
      <dgm:prSet custT="1"/>
      <dgm:spPr/>
      <dgm:t>
        <a:bodyPr/>
        <a:lstStyle/>
        <a:p>
          <a:pPr>
            <a:lnSpc>
              <a:spcPct val="100000"/>
            </a:lnSpc>
            <a:defRPr b="1"/>
          </a:pPr>
          <a:r>
            <a:rPr lang="en-US" sz="3600" b="0" dirty="0"/>
            <a:t>Therefore, all technologies reflect and affect human values</a:t>
          </a:r>
        </a:p>
      </dgm:t>
    </dgm:pt>
    <dgm:pt modelId="{75677078-5AF0-46AC-87D7-C2FEC2520A8E}" type="parTrans" cxnId="{B07F5A85-9A0E-4B57-8CD2-C352061C89EF}">
      <dgm:prSet/>
      <dgm:spPr/>
      <dgm:t>
        <a:bodyPr/>
        <a:lstStyle/>
        <a:p>
          <a:endParaRPr lang="en-US" sz="2800"/>
        </a:p>
      </dgm:t>
    </dgm:pt>
    <dgm:pt modelId="{2F65525A-3283-452D-B985-F1481F7F9A23}" type="sibTrans" cxnId="{B07F5A85-9A0E-4B57-8CD2-C352061C89EF}">
      <dgm:prSet/>
      <dgm:spPr/>
      <dgm:t>
        <a:bodyPr/>
        <a:lstStyle/>
        <a:p>
          <a:endParaRPr lang="en-US" sz="2800"/>
        </a:p>
      </dgm:t>
    </dgm:pt>
    <dgm:pt modelId="{D39F5F4B-BFF8-4ACC-B51F-4DAFB263F353}">
      <dgm:prSet custT="1"/>
      <dgm:spPr/>
      <dgm:t>
        <a:bodyPr/>
        <a:lstStyle/>
        <a:p>
          <a:pPr>
            <a:lnSpc>
              <a:spcPct val="100000"/>
            </a:lnSpc>
            <a:defRPr b="1"/>
          </a:pPr>
          <a:r>
            <a:rPr lang="en-US" sz="3600" b="0" dirty="0"/>
            <a:t>Ignoring values in the design process is irresponsible</a:t>
          </a:r>
        </a:p>
      </dgm:t>
    </dgm:pt>
    <dgm:pt modelId="{F8D3027B-6466-44B9-8C82-93EF63F4432A}" type="parTrans" cxnId="{F4830FEC-334E-46E0-8099-3EED8BB93739}">
      <dgm:prSet/>
      <dgm:spPr/>
      <dgm:t>
        <a:bodyPr/>
        <a:lstStyle/>
        <a:p>
          <a:endParaRPr lang="en-US" sz="2800"/>
        </a:p>
      </dgm:t>
    </dgm:pt>
    <dgm:pt modelId="{67421579-1D2E-4B02-88CA-29BF79913F24}" type="sibTrans" cxnId="{F4830FEC-334E-46E0-8099-3EED8BB93739}">
      <dgm:prSet/>
      <dgm:spPr/>
      <dgm:t>
        <a:bodyPr/>
        <a:lstStyle/>
        <a:p>
          <a:endParaRPr lang="en-US" sz="2800"/>
        </a:p>
      </dgm:t>
    </dgm:pt>
    <dgm:pt modelId="{6F75DCB9-C4E5-42F2-B5B4-8088B18EE9BA}" type="pres">
      <dgm:prSet presAssocID="{EB775420-280E-411B-924E-D90D19F73334}" presName="root" presStyleCnt="0">
        <dgm:presLayoutVars>
          <dgm:dir/>
          <dgm:resizeHandles val="exact"/>
        </dgm:presLayoutVars>
      </dgm:prSet>
      <dgm:spPr/>
    </dgm:pt>
    <dgm:pt modelId="{582B37F7-F80A-4218-B981-8E55DEDAAF2C}" type="pres">
      <dgm:prSet presAssocID="{8301AC28-F066-4468-82D9-A1948AC7EBA8}" presName="compNode" presStyleCnt="0"/>
      <dgm:spPr/>
    </dgm:pt>
    <dgm:pt modelId="{923A898D-3345-4A73-84A1-C596B1541695}" type="pres">
      <dgm:prSet presAssocID="{8301AC28-F066-4468-82D9-A1948AC7EBA8}" presName="iconRect" presStyleLbl="node1" presStyleIdx="0" presStyleCnt="6"/>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70045427-6334-4760-B81B-D8F4CEE47062}" type="pres">
      <dgm:prSet presAssocID="{8301AC28-F066-4468-82D9-A1948AC7EBA8}" presName="iconSpace" presStyleCnt="0"/>
      <dgm:spPr/>
    </dgm:pt>
    <dgm:pt modelId="{7E2C6E83-C2B7-4EFE-BFF8-F7C1402AEB1D}" type="pres">
      <dgm:prSet presAssocID="{8301AC28-F066-4468-82D9-A1948AC7EBA8}" presName="parTx" presStyleLbl="revTx" presStyleIdx="0" presStyleCnt="12">
        <dgm:presLayoutVars>
          <dgm:chMax val="0"/>
          <dgm:chPref val="0"/>
        </dgm:presLayoutVars>
      </dgm:prSet>
      <dgm:spPr/>
    </dgm:pt>
    <dgm:pt modelId="{4BB61DDC-DA8B-4172-A464-E3B45BE7EA81}" type="pres">
      <dgm:prSet presAssocID="{8301AC28-F066-4468-82D9-A1948AC7EBA8}" presName="txSpace" presStyleCnt="0"/>
      <dgm:spPr/>
    </dgm:pt>
    <dgm:pt modelId="{88B48DC9-C368-4DC3-9412-2AF4A7C8304B}" type="pres">
      <dgm:prSet presAssocID="{8301AC28-F066-4468-82D9-A1948AC7EBA8}" presName="desTx" presStyleLbl="revTx" presStyleIdx="1" presStyleCnt="12">
        <dgm:presLayoutVars/>
      </dgm:prSet>
      <dgm:spPr/>
    </dgm:pt>
    <dgm:pt modelId="{DE40FE10-AE87-4966-A6A1-EEC07699E248}" type="pres">
      <dgm:prSet presAssocID="{ED3CACCD-3B9D-493B-8A2F-C396C3155123}" presName="sibTrans" presStyleCnt="0"/>
      <dgm:spPr/>
    </dgm:pt>
    <dgm:pt modelId="{9EDF3778-09B6-4E3F-98D8-A3CEAD69FCE9}" type="pres">
      <dgm:prSet presAssocID="{7BD6C0A0-5BAC-408E-9B80-3DFC81404B99}" presName="compNode" presStyleCnt="0"/>
      <dgm:spPr/>
    </dgm:pt>
    <dgm:pt modelId="{DA00D221-BA96-42D4-B35F-951FEBD0C954}" type="pres">
      <dgm:prSet presAssocID="{7BD6C0A0-5BAC-408E-9B80-3DFC81404B9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D370394A-4CA4-4318-9B67-BBE12D32B739}" type="pres">
      <dgm:prSet presAssocID="{7BD6C0A0-5BAC-408E-9B80-3DFC81404B99}" presName="iconSpace" presStyleCnt="0"/>
      <dgm:spPr/>
    </dgm:pt>
    <dgm:pt modelId="{268E7D4A-0FB9-4D9B-8036-757692B7E8D3}" type="pres">
      <dgm:prSet presAssocID="{7BD6C0A0-5BAC-408E-9B80-3DFC81404B99}" presName="parTx" presStyleLbl="revTx" presStyleIdx="2" presStyleCnt="12">
        <dgm:presLayoutVars>
          <dgm:chMax val="0"/>
          <dgm:chPref val="0"/>
        </dgm:presLayoutVars>
      </dgm:prSet>
      <dgm:spPr/>
    </dgm:pt>
    <dgm:pt modelId="{DD6EE151-8740-4E57-86BE-CDB7F593434A}" type="pres">
      <dgm:prSet presAssocID="{7BD6C0A0-5BAC-408E-9B80-3DFC81404B99}" presName="txSpace" presStyleCnt="0"/>
      <dgm:spPr/>
    </dgm:pt>
    <dgm:pt modelId="{CD5413F7-3525-4B31-9652-840414B94202}" type="pres">
      <dgm:prSet presAssocID="{7BD6C0A0-5BAC-408E-9B80-3DFC81404B99}" presName="desTx" presStyleLbl="revTx" presStyleIdx="3" presStyleCnt="12">
        <dgm:presLayoutVars/>
      </dgm:prSet>
      <dgm:spPr/>
    </dgm:pt>
    <dgm:pt modelId="{1A149154-7F30-44AE-9554-B6DA6E138381}" type="pres">
      <dgm:prSet presAssocID="{6732C942-A2C9-4F0C-8E1B-436435E4A76A}" presName="sibTrans" presStyleCnt="0"/>
      <dgm:spPr/>
    </dgm:pt>
    <dgm:pt modelId="{7E1A01A0-DC9E-4AA6-B4E2-9D4C995543FC}" type="pres">
      <dgm:prSet presAssocID="{9EE98C45-9B5A-4DC2-8A80-FB8BA77F6083}" presName="compNode" presStyleCnt="0"/>
      <dgm:spPr/>
    </dgm:pt>
    <dgm:pt modelId="{5F3D0EA6-6DCA-4C97-9CB6-DF84B2CD13E5}" type="pres">
      <dgm:prSet presAssocID="{9EE98C45-9B5A-4DC2-8A80-FB8BA77F6083}" presName="iconRect" presStyleLbl="node1" presStyleIdx="2" presStyleCnt="6"/>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5626AF2-5528-478E-AFD4-32623404D4EC}" type="pres">
      <dgm:prSet presAssocID="{9EE98C45-9B5A-4DC2-8A80-FB8BA77F6083}" presName="iconSpace" presStyleCnt="0"/>
      <dgm:spPr/>
    </dgm:pt>
    <dgm:pt modelId="{06F3825F-5D73-4011-955B-47298124554F}" type="pres">
      <dgm:prSet presAssocID="{9EE98C45-9B5A-4DC2-8A80-FB8BA77F6083}" presName="parTx" presStyleLbl="revTx" presStyleIdx="4" presStyleCnt="12">
        <dgm:presLayoutVars>
          <dgm:chMax val="0"/>
          <dgm:chPref val="0"/>
        </dgm:presLayoutVars>
      </dgm:prSet>
      <dgm:spPr/>
    </dgm:pt>
    <dgm:pt modelId="{84219B91-34BB-4172-9FFC-FDAAE00A2E1A}" type="pres">
      <dgm:prSet presAssocID="{9EE98C45-9B5A-4DC2-8A80-FB8BA77F6083}" presName="txSpace" presStyleCnt="0"/>
      <dgm:spPr/>
    </dgm:pt>
    <dgm:pt modelId="{B827DC36-F031-44FB-AF88-512369EB93C2}" type="pres">
      <dgm:prSet presAssocID="{9EE98C45-9B5A-4DC2-8A80-FB8BA77F6083}" presName="desTx" presStyleLbl="revTx" presStyleIdx="5" presStyleCnt="12">
        <dgm:presLayoutVars/>
      </dgm:prSet>
      <dgm:spPr/>
    </dgm:pt>
    <dgm:pt modelId="{0205B683-2F8D-4258-9725-CFA6B54E07ED}" type="pres">
      <dgm:prSet presAssocID="{150DD17B-F465-4E84-8C25-05DCA3A0A9EF}" presName="sibTrans" presStyleCnt="0"/>
      <dgm:spPr/>
    </dgm:pt>
    <dgm:pt modelId="{1E02B211-5C49-401F-9B74-F01743A80D08}" type="pres">
      <dgm:prSet presAssocID="{037CF1D1-AC80-4AE9-A32E-EB1061DEA815}" presName="compNode" presStyleCnt="0"/>
      <dgm:spPr/>
    </dgm:pt>
    <dgm:pt modelId="{0DD18851-C223-4116-9048-6484281CDFCB}" type="pres">
      <dgm:prSet presAssocID="{037CF1D1-AC80-4AE9-A32E-EB1061DEA815}" presName="iconRect" presStyleLbl="node1" presStyleIdx="3" presStyleCnt="6"/>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CBDAAD97-4F88-42D2-B9C7-B453DFD8B0C3}" type="pres">
      <dgm:prSet presAssocID="{037CF1D1-AC80-4AE9-A32E-EB1061DEA815}" presName="iconSpace" presStyleCnt="0"/>
      <dgm:spPr/>
    </dgm:pt>
    <dgm:pt modelId="{B971EDBC-3598-499C-AA87-CB55B341189E}" type="pres">
      <dgm:prSet presAssocID="{037CF1D1-AC80-4AE9-A32E-EB1061DEA815}" presName="parTx" presStyleLbl="revTx" presStyleIdx="6" presStyleCnt="12">
        <dgm:presLayoutVars>
          <dgm:chMax val="0"/>
          <dgm:chPref val="0"/>
        </dgm:presLayoutVars>
      </dgm:prSet>
      <dgm:spPr/>
    </dgm:pt>
    <dgm:pt modelId="{CEE156E2-2E91-4F4E-8766-874E48458DFB}" type="pres">
      <dgm:prSet presAssocID="{037CF1D1-AC80-4AE9-A32E-EB1061DEA815}" presName="txSpace" presStyleCnt="0"/>
      <dgm:spPr/>
    </dgm:pt>
    <dgm:pt modelId="{755E5C02-261A-4859-AF7A-B78CF0F9268F}" type="pres">
      <dgm:prSet presAssocID="{037CF1D1-AC80-4AE9-A32E-EB1061DEA815}" presName="desTx" presStyleLbl="revTx" presStyleIdx="7" presStyleCnt="12">
        <dgm:presLayoutVars/>
      </dgm:prSet>
      <dgm:spPr/>
    </dgm:pt>
    <dgm:pt modelId="{C483AD3C-D367-4DE9-8BD4-97FCF70970B8}" type="pres">
      <dgm:prSet presAssocID="{5CE7909F-DAC5-46E6-9444-F4F60C2EB77A}" presName="sibTrans" presStyleCnt="0"/>
      <dgm:spPr/>
    </dgm:pt>
    <dgm:pt modelId="{AA122F30-9C29-44AB-8EE6-FCC4ADB387A3}" type="pres">
      <dgm:prSet presAssocID="{4E57D14D-69A8-48C3-B7A8-440D3388D56E}" presName="compNode" presStyleCnt="0"/>
      <dgm:spPr/>
    </dgm:pt>
    <dgm:pt modelId="{BA483794-ED3F-4CF8-BCCE-BD6A740D8EB8}" type="pres">
      <dgm:prSet presAssocID="{4E57D14D-69A8-48C3-B7A8-440D3388D56E}" presName="iconRect" presStyleLbl="node1" presStyleIdx="4" presStyleCnt="6"/>
      <dgm:spPr>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32596D17-FA00-4B26-B4CF-41789C2C64A4}" type="pres">
      <dgm:prSet presAssocID="{4E57D14D-69A8-48C3-B7A8-440D3388D56E}" presName="iconSpace" presStyleCnt="0"/>
      <dgm:spPr/>
    </dgm:pt>
    <dgm:pt modelId="{1C3EB537-875D-4437-A184-A5F472E6230B}" type="pres">
      <dgm:prSet presAssocID="{4E57D14D-69A8-48C3-B7A8-440D3388D56E}" presName="parTx" presStyleLbl="revTx" presStyleIdx="8" presStyleCnt="12" custScaleX="141250">
        <dgm:presLayoutVars>
          <dgm:chMax val="0"/>
          <dgm:chPref val="0"/>
        </dgm:presLayoutVars>
      </dgm:prSet>
      <dgm:spPr/>
    </dgm:pt>
    <dgm:pt modelId="{3AD4D0AA-7128-4E7F-9A4D-DB9B9B3BC8A3}" type="pres">
      <dgm:prSet presAssocID="{4E57D14D-69A8-48C3-B7A8-440D3388D56E}" presName="txSpace" presStyleCnt="0"/>
      <dgm:spPr/>
    </dgm:pt>
    <dgm:pt modelId="{E3961275-5160-4B80-ABC4-69BE743F69F3}" type="pres">
      <dgm:prSet presAssocID="{4E57D14D-69A8-48C3-B7A8-440D3388D56E}" presName="desTx" presStyleLbl="revTx" presStyleIdx="9" presStyleCnt="12">
        <dgm:presLayoutVars/>
      </dgm:prSet>
      <dgm:spPr/>
    </dgm:pt>
    <dgm:pt modelId="{87A93D7B-122E-418D-8BED-7F8EE83861CE}" type="pres">
      <dgm:prSet presAssocID="{2F65525A-3283-452D-B985-F1481F7F9A23}" presName="sibTrans" presStyleCnt="0"/>
      <dgm:spPr/>
    </dgm:pt>
    <dgm:pt modelId="{5B84DC6A-5C55-4869-9CB2-C173A85EB3C6}" type="pres">
      <dgm:prSet presAssocID="{D39F5F4B-BFF8-4ACC-B51F-4DAFB263F353}" presName="compNode" presStyleCnt="0"/>
      <dgm:spPr/>
    </dgm:pt>
    <dgm:pt modelId="{7229018D-983B-44EC-8733-DAD3EAA33BE0}" type="pres">
      <dgm:prSet presAssocID="{D39F5F4B-BFF8-4ACC-B51F-4DAFB263F353}" presName="iconRect" presStyleLbl="node1" presStyleIdx="5" presStyleCnt="6"/>
      <dgm:spPr>
        <a:blipFill>
          <a:blip xmlns:r="http://schemas.openxmlformats.org/officeDocument/2006/relationships" r:embed="rId11">
            <a:duotone>
              <a:schemeClr val="accent6">
                <a:shade val="45000"/>
                <a:satMod val="135000"/>
              </a:schemeClr>
              <a:prstClr val="white"/>
            </a:duotone>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io-hazard"/>
        </a:ext>
      </dgm:extLst>
    </dgm:pt>
    <dgm:pt modelId="{ED48B175-3882-482C-B6BC-A1F5FC6D639E}" type="pres">
      <dgm:prSet presAssocID="{D39F5F4B-BFF8-4ACC-B51F-4DAFB263F353}" presName="iconSpace" presStyleCnt="0"/>
      <dgm:spPr/>
    </dgm:pt>
    <dgm:pt modelId="{25973EFC-3D2A-413E-BC02-7D989A3266B5}" type="pres">
      <dgm:prSet presAssocID="{D39F5F4B-BFF8-4ACC-B51F-4DAFB263F353}" presName="parTx" presStyleLbl="revTx" presStyleIdx="10" presStyleCnt="12">
        <dgm:presLayoutVars>
          <dgm:chMax val="0"/>
          <dgm:chPref val="0"/>
        </dgm:presLayoutVars>
      </dgm:prSet>
      <dgm:spPr/>
    </dgm:pt>
    <dgm:pt modelId="{4EFDAFDC-3D59-4810-ABE2-D5F057ED8696}" type="pres">
      <dgm:prSet presAssocID="{D39F5F4B-BFF8-4ACC-B51F-4DAFB263F353}" presName="txSpace" presStyleCnt="0"/>
      <dgm:spPr/>
    </dgm:pt>
    <dgm:pt modelId="{66305D8F-A479-4532-A021-C9BEDCF02240}" type="pres">
      <dgm:prSet presAssocID="{D39F5F4B-BFF8-4ACC-B51F-4DAFB263F353}" presName="desTx" presStyleLbl="revTx" presStyleIdx="11" presStyleCnt="12">
        <dgm:presLayoutVars/>
      </dgm:prSet>
      <dgm:spPr/>
    </dgm:pt>
  </dgm:ptLst>
  <dgm:cxnLst>
    <dgm:cxn modelId="{B5D8ED0C-CE1A-4685-A807-81EDD43E3148}" type="presOf" srcId="{037CF1D1-AC80-4AE9-A32E-EB1061DEA815}" destId="{B971EDBC-3598-499C-AA87-CB55B341189E}" srcOrd="0" destOrd="0" presId="urn:microsoft.com/office/officeart/2018/5/layout/CenteredIconLabelDescriptionList"/>
    <dgm:cxn modelId="{362B0F22-B581-47B7-9CDC-0071F00317FA}" type="presOf" srcId="{7BD6C0A0-5BAC-408E-9B80-3DFC81404B99}" destId="{268E7D4A-0FB9-4D9B-8036-757692B7E8D3}" srcOrd="0" destOrd="0" presId="urn:microsoft.com/office/officeart/2018/5/layout/CenteredIconLabelDescriptionList"/>
    <dgm:cxn modelId="{CC89C732-638B-46AE-829A-F974B24C56A7}" type="presOf" srcId="{EB775420-280E-411B-924E-D90D19F73334}" destId="{6F75DCB9-C4E5-42F2-B5B4-8088B18EE9BA}" srcOrd="0" destOrd="0" presId="urn:microsoft.com/office/officeart/2018/5/layout/CenteredIconLabelDescriptionList"/>
    <dgm:cxn modelId="{0B495733-2E06-4399-9E12-02B8DAF4A9A8}" type="presOf" srcId="{9EE98C45-9B5A-4DC2-8A80-FB8BA77F6083}" destId="{06F3825F-5D73-4011-955B-47298124554F}" srcOrd="0" destOrd="0" presId="urn:microsoft.com/office/officeart/2018/5/layout/CenteredIconLabelDescriptionList"/>
    <dgm:cxn modelId="{3F683E4A-0C10-43E9-B1E1-094019B3482E}" type="presOf" srcId="{8301AC28-F066-4468-82D9-A1948AC7EBA8}" destId="{7E2C6E83-C2B7-4EFE-BFF8-F7C1402AEB1D}" srcOrd="0" destOrd="0" presId="urn:microsoft.com/office/officeart/2018/5/layout/CenteredIconLabelDescriptionList"/>
    <dgm:cxn modelId="{07BCFD70-6CF6-4726-B87A-97BEBFDFF92B}" type="presOf" srcId="{D39F5F4B-BFF8-4ACC-B51F-4DAFB263F353}" destId="{25973EFC-3D2A-413E-BC02-7D989A3266B5}" srcOrd="0" destOrd="0" presId="urn:microsoft.com/office/officeart/2018/5/layout/CenteredIconLabelDescriptionList"/>
    <dgm:cxn modelId="{B07F5A85-9A0E-4B57-8CD2-C352061C89EF}" srcId="{EB775420-280E-411B-924E-D90D19F73334}" destId="{4E57D14D-69A8-48C3-B7A8-440D3388D56E}" srcOrd="4" destOrd="0" parTransId="{75677078-5AF0-46AC-87D7-C2FEC2520A8E}" sibTransId="{2F65525A-3283-452D-B985-F1481F7F9A23}"/>
    <dgm:cxn modelId="{46EEE38D-2538-49DC-8D20-59E24AC62610}" srcId="{EB775420-280E-411B-924E-D90D19F73334}" destId="{8301AC28-F066-4468-82D9-A1948AC7EBA8}" srcOrd="0" destOrd="0" parTransId="{BBB8D4C8-EAF5-48DB-9FE9-BF1F5F088BCB}" sibTransId="{ED3CACCD-3B9D-493B-8A2F-C396C3155123}"/>
    <dgm:cxn modelId="{C65998A2-509D-49C7-9A56-47D3E50761FC}" type="presOf" srcId="{4E57D14D-69A8-48C3-B7A8-440D3388D56E}" destId="{1C3EB537-875D-4437-A184-A5F472E6230B}" srcOrd="0" destOrd="0" presId="urn:microsoft.com/office/officeart/2018/5/layout/CenteredIconLabelDescriptionList"/>
    <dgm:cxn modelId="{B38678EB-1AB3-4426-A7E7-B61599E10489}" srcId="{EB775420-280E-411B-924E-D90D19F73334}" destId="{037CF1D1-AC80-4AE9-A32E-EB1061DEA815}" srcOrd="3" destOrd="0" parTransId="{A4BF6300-3115-49C8-AE80-E6B684A771D6}" sibTransId="{5CE7909F-DAC5-46E6-9444-F4F60C2EB77A}"/>
    <dgm:cxn modelId="{F4830FEC-334E-46E0-8099-3EED8BB93739}" srcId="{EB775420-280E-411B-924E-D90D19F73334}" destId="{D39F5F4B-BFF8-4ACC-B51F-4DAFB263F353}" srcOrd="5" destOrd="0" parTransId="{F8D3027B-6466-44B9-8C82-93EF63F4432A}" sibTransId="{67421579-1D2E-4B02-88CA-29BF79913F24}"/>
    <dgm:cxn modelId="{6B6D96F5-AC9B-4C30-8DB1-81200ADCE20C}" srcId="{EB775420-280E-411B-924E-D90D19F73334}" destId="{9EE98C45-9B5A-4DC2-8A80-FB8BA77F6083}" srcOrd="2" destOrd="0" parTransId="{EA70870B-6CAC-4E54-A5CC-75C5FCBAE9E8}" sibTransId="{150DD17B-F465-4E84-8C25-05DCA3A0A9EF}"/>
    <dgm:cxn modelId="{418D18FF-AEF1-4FB5-B042-1AFAFA19DE95}" srcId="{EB775420-280E-411B-924E-D90D19F73334}" destId="{7BD6C0A0-5BAC-408E-9B80-3DFC81404B99}" srcOrd="1" destOrd="0" parTransId="{981CA9B7-8868-47C4-B656-5A1D7210C3BA}" sibTransId="{6732C942-A2C9-4F0C-8E1B-436435E4A76A}"/>
    <dgm:cxn modelId="{D74A941E-2AE9-4D9A-9B62-7BC3CD5CC8EA}" type="presParOf" srcId="{6F75DCB9-C4E5-42F2-B5B4-8088B18EE9BA}" destId="{582B37F7-F80A-4218-B981-8E55DEDAAF2C}" srcOrd="0" destOrd="0" presId="urn:microsoft.com/office/officeart/2018/5/layout/CenteredIconLabelDescriptionList"/>
    <dgm:cxn modelId="{624F354A-4744-4027-BB22-453490E1B649}" type="presParOf" srcId="{582B37F7-F80A-4218-B981-8E55DEDAAF2C}" destId="{923A898D-3345-4A73-84A1-C596B1541695}" srcOrd="0" destOrd="0" presId="urn:microsoft.com/office/officeart/2018/5/layout/CenteredIconLabelDescriptionList"/>
    <dgm:cxn modelId="{8AD99D37-150D-4F71-9EC7-AD1E06759215}" type="presParOf" srcId="{582B37F7-F80A-4218-B981-8E55DEDAAF2C}" destId="{70045427-6334-4760-B81B-D8F4CEE47062}" srcOrd="1" destOrd="0" presId="urn:microsoft.com/office/officeart/2018/5/layout/CenteredIconLabelDescriptionList"/>
    <dgm:cxn modelId="{8629C50A-0C8C-4814-B2E7-5198D1BBDD31}" type="presParOf" srcId="{582B37F7-F80A-4218-B981-8E55DEDAAF2C}" destId="{7E2C6E83-C2B7-4EFE-BFF8-F7C1402AEB1D}" srcOrd="2" destOrd="0" presId="urn:microsoft.com/office/officeart/2018/5/layout/CenteredIconLabelDescriptionList"/>
    <dgm:cxn modelId="{3DB97C54-5042-4C30-AAFA-92AE302BAAA1}" type="presParOf" srcId="{582B37F7-F80A-4218-B981-8E55DEDAAF2C}" destId="{4BB61DDC-DA8B-4172-A464-E3B45BE7EA81}" srcOrd="3" destOrd="0" presId="urn:microsoft.com/office/officeart/2018/5/layout/CenteredIconLabelDescriptionList"/>
    <dgm:cxn modelId="{31E5AB38-711E-4CC3-8D1A-EBFD329465D2}" type="presParOf" srcId="{582B37F7-F80A-4218-B981-8E55DEDAAF2C}" destId="{88B48DC9-C368-4DC3-9412-2AF4A7C8304B}" srcOrd="4" destOrd="0" presId="urn:microsoft.com/office/officeart/2018/5/layout/CenteredIconLabelDescriptionList"/>
    <dgm:cxn modelId="{0C7CAE77-E196-456A-8A3F-3449CD560FB2}" type="presParOf" srcId="{6F75DCB9-C4E5-42F2-B5B4-8088B18EE9BA}" destId="{DE40FE10-AE87-4966-A6A1-EEC07699E248}" srcOrd="1" destOrd="0" presId="urn:microsoft.com/office/officeart/2018/5/layout/CenteredIconLabelDescriptionList"/>
    <dgm:cxn modelId="{3E0E60E2-52FE-43A5-AF23-00C10C80DB79}" type="presParOf" srcId="{6F75DCB9-C4E5-42F2-B5B4-8088B18EE9BA}" destId="{9EDF3778-09B6-4E3F-98D8-A3CEAD69FCE9}" srcOrd="2" destOrd="0" presId="urn:microsoft.com/office/officeart/2018/5/layout/CenteredIconLabelDescriptionList"/>
    <dgm:cxn modelId="{F49CEAAD-622D-45AB-AFDE-577A12212661}" type="presParOf" srcId="{9EDF3778-09B6-4E3F-98D8-A3CEAD69FCE9}" destId="{DA00D221-BA96-42D4-B35F-951FEBD0C954}" srcOrd="0" destOrd="0" presId="urn:microsoft.com/office/officeart/2018/5/layout/CenteredIconLabelDescriptionList"/>
    <dgm:cxn modelId="{E66531C5-A297-4FE3-BD99-2D890B014806}" type="presParOf" srcId="{9EDF3778-09B6-4E3F-98D8-A3CEAD69FCE9}" destId="{D370394A-4CA4-4318-9B67-BBE12D32B739}" srcOrd="1" destOrd="0" presId="urn:microsoft.com/office/officeart/2018/5/layout/CenteredIconLabelDescriptionList"/>
    <dgm:cxn modelId="{AC4A3722-BF68-4797-8AFD-503A844C4E4D}" type="presParOf" srcId="{9EDF3778-09B6-4E3F-98D8-A3CEAD69FCE9}" destId="{268E7D4A-0FB9-4D9B-8036-757692B7E8D3}" srcOrd="2" destOrd="0" presId="urn:microsoft.com/office/officeart/2018/5/layout/CenteredIconLabelDescriptionList"/>
    <dgm:cxn modelId="{65ECE7CA-4003-4AE1-86D5-616BAB110A1A}" type="presParOf" srcId="{9EDF3778-09B6-4E3F-98D8-A3CEAD69FCE9}" destId="{DD6EE151-8740-4E57-86BE-CDB7F593434A}" srcOrd="3" destOrd="0" presId="urn:microsoft.com/office/officeart/2018/5/layout/CenteredIconLabelDescriptionList"/>
    <dgm:cxn modelId="{B2C27E84-E8DC-4CBC-8F8A-83D32274F9EC}" type="presParOf" srcId="{9EDF3778-09B6-4E3F-98D8-A3CEAD69FCE9}" destId="{CD5413F7-3525-4B31-9652-840414B94202}" srcOrd="4" destOrd="0" presId="urn:microsoft.com/office/officeart/2018/5/layout/CenteredIconLabelDescriptionList"/>
    <dgm:cxn modelId="{28398A80-EFF0-4581-9C5C-CC38FDD61F40}" type="presParOf" srcId="{6F75DCB9-C4E5-42F2-B5B4-8088B18EE9BA}" destId="{1A149154-7F30-44AE-9554-B6DA6E138381}" srcOrd="3" destOrd="0" presId="urn:microsoft.com/office/officeart/2018/5/layout/CenteredIconLabelDescriptionList"/>
    <dgm:cxn modelId="{9EEE2AC8-3E85-4F57-943F-4E9E79D6BCD5}" type="presParOf" srcId="{6F75DCB9-C4E5-42F2-B5B4-8088B18EE9BA}" destId="{7E1A01A0-DC9E-4AA6-B4E2-9D4C995543FC}" srcOrd="4" destOrd="0" presId="urn:microsoft.com/office/officeart/2018/5/layout/CenteredIconLabelDescriptionList"/>
    <dgm:cxn modelId="{26CCE45D-59E1-4AF7-89D4-9BCB1FED4500}" type="presParOf" srcId="{7E1A01A0-DC9E-4AA6-B4E2-9D4C995543FC}" destId="{5F3D0EA6-6DCA-4C97-9CB6-DF84B2CD13E5}" srcOrd="0" destOrd="0" presId="urn:microsoft.com/office/officeart/2018/5/layout/CenteredIconLabelDescriptionList"/>
    <dgm:cxn modelId="{034E5000-32E2-4B97-B4ED-7455E880620E}" type="presParOf" srcId="{7E1A01A0-DC9E-4AA6-B4E2-9D4C995543FC}" destId="{15626AF2-5528-478E-AFD4-32623404D4EC}" srcOrd="1" destOrd="0" presId="urn:microsoft.com/office/officeart/2018/5/layout/CenteredIconLabelDescriptionList"/>
    <dgm:cxn modelId="{01C21C7D-CF63-4D22-8978-1F52A4661729}" type="presParOf" srcId="{7E1A01A0-DC9E-4AA6-B4E2-9D4C995543FC}" destId="{06F3825F-5D73-4011-955B-47298124554F}" srcOrd="2" destOrd="0" presId="urn:microsoft.com/office/officeart/2018/5/layout/CenteredIconLabelDescriptionList"/>
    <dgm:cxn modelId="{2D2718EF-9E40-4189-9B4E-C7BA2B752890}" type="presParOf" srcId="{7E1A01A0-DC9E-4AA6-B4E2-9D4C995543FC}" destId="{84219B91-34BB-4172-9FFC-FDAAE00A2E1A}" srcOrd="3" destOrd="0" presId="urn:microsoft.com/office/officeart/2018/5/layout/CenteredIconLabelDescriptionList"/>
    <dgm:cxn modelId="{A44DE024-F458-431E-945E-2CBDFAEBDD88}" type="presParOf" srcId="{7E1A01A0-DC9E-4AA6-B4E2-9D4C995543FC}" destId="{B827DC36-F031-44FB-AF88-512369EB93C2}" srcOrd="4" destOrd="0" presId="urn:microsoft.com/office/officeart/2018/5/layout/CenteredIconLabelDescriptionList"/>
    <dgm:cxn modelId="{9AAADC2A-0015-467A-804A-9D3FF637B36F}" type="presParOf" srcId="{6F75DCB9-C4E5-42F2-B5B4-8088B18EE9BA}" destId="{0205B683-2F8D-4258-9725-CFA6B54E07ED}" srcOrd="5" destOrd="0" presId="urn:microsoft.com/office/officeart/2018/5/layout/CenteredIconLabelDescriptionList"/>
    <dgm:cxn modelId="{94186144-14D8-4328-B76B-A95755F84189}" type="presParOf" srcId="{6F75DCB9-C4E5-42F2-B5B4-8088B18EE9BA}" destId="{1E02B211-5C49-401F-9B74-F01743A80D08}" srcOrd="6" destOrd="0" presId="urn:microsoft.com/office/officeart/2018/5/layout/CenteredIconLabelDescriptionList"/>
    <dgm:cxn modelId="{F11A3F6A-92EA-4A72-98A3-B33E924B8AEA}" type="presParOf" srcId="{1E02B211-5C49-401F-9B74-F01743A80D08}" destId="{0DD18851-C223-4116-9048-6484281CDFCB}" srcOrd="0" destOrd="0" presId="urn:microsoft.com/office/officeart/2018/5/layout/CenteredIconLabelDescriptionList"/>
    <dgm:cxn modelId="{ED174F05-3D28-40C1-ABF3-3149EBA7E704}" type="presParOf" srcId="{1E02B211-5C49-401F-9B74-F01743A80D08}" destId="{CBDAAD97-4F88-42D2-B9C7-B453DFD8B0C3}" srcOrd="1" destOrd="0" presId="urn:microsoft.com/office/officeart/2018/5/layout/CenteredIconLabelDescriptionList"/>
    <dgm:cxn modelId="{14837149-4EBC-4D31-AE3C-00E41996A1B8}" type="presParOf" srcId="{1E02B211-5C49-401F-9B74-F01743A80D08}" destId="{B971EDBC-3598-499C-AA87-CB55B341189E}" srcOrd="2" destOrd="0" presId="urn:microsoft.com/office/officeart/2018/5/layout/CenteredIconLabelDescriptionList"/>
    <dgm:cxn modelId="{A8C5A1B0-A8F2-4E6C-A7AB-72650A344D7B}" type="presParOf" srcId="{1E02B211-5C49-401F-9B74-F01743A80D08}" destId="{CEE156E2-2E91-4F4E-8766-874E48458DFB}" srcOrd="3" destOrd="0" presId="urn:microsoft.com/office/officeart/2018/5/layout/CenteredIconLabelDescriptionList"/>
    <dgm:cxn modelId="{A70397B4-0074-4B94-BA6D-71E378E6928E}" type="presParOf" srcId="{1E02B211-5C49-401F-9B74-F01743A80D08}" destId="{755E5C02-261A-4859-AF7A-B78CF0F9268F}" srcOrd="4" destOrd="0" presId="urn:microsoft.com/office/officeart/2018/5/layout/CenteredIconLabelDescriptionList"/>
    <dgm:cxn modelId="{56A15CB1-A595-4094-870C-BF8DC3CC05CC}" type="presParOf" srcId="{6F75DCB9-C4E5-42F2-B5B4-8088B18EE9BA}" destId="{C483AD3C-D367-4DE9-8BD4-97FCF70970B8}" srcOrd="7" destOrd="0" presId="urn:microsoft.com/office/officeart/2018/5/layout/CenteredIconLabelDescriptionList"/>
    <dgm:cxn modelId="{28DCE046-A000-4E2D-A186-1D51A322E216}" type="presParOf" srcId="{6F75DCB9-C4E5-42F2-B5B4-8088B18EE9BA}" destId="{AA122F30-9C29-44AB-8EE6-FCC4ADB387A3}" srcOrd="8" destOrd="0" presId="urn:microsoft.com/office/officeart/2018/5/layout/CenteredIconLabelDescriptionList"/>
    <dgm:cxn modelId="{6208814A-EF40-4D6C-9EDA-5833FED61D04}" type="presParOf" srcId="{AA122F30-9C29-44AB-8EE6-FCC4ADB387A3}" destId="{BA483794-ED3F-4CF8-BCCE-BD6A740D8EB8}" srcOrd="0" destOrd="0" presId="urn:microsoft.com/office/officeart/2018/5/layout/CenteredIconLabelDescriptionList"/>
    <dgm:cxn modelId="{2D6C7EB3-E0F9-43A4-97E8-05F1BC9A3F1F}" type="presParOf" srcId="{AA122F30-9C29-44AB-8EE6-FCC4ADB387A3}" destId="{32596D17-FA00-4B26-B4CF-41789C2C64A4}" srcOrd="1" destOrd="0" presId="urn:microsoft.com/office/officeart/2018/5/layout/CenteredIconLabelDescriptionList"/>
    <dgm:cxn modelId="{681F6FEB-B6D4-485D-B057-4F3174D76DBC}" type="presParOf" srcId="{AA122F30-9C29-44AB-8EE6-FCC4ADB387A3}" destId="{1C3EB537-875D-4437-A184-A5F472E6230B}" srcOrd="2" destOrd="0" presId="urn:microsoft.com/office/officeart/2018/5/layout/CenteredIconLabelDescriptionList"/>
    <dgm:cxn modelId="{8BE1C2C5-E810-41D6-9B1E-EFE8749AC1AA}" type="presParOf" srcId="{AA122F30-9C29-44AB-8EE6-FCC4ADB387A3}" destId="{3AD4D0AA-7128-4E7F-9A4D-DB9B9B3BC8A3}" srcOrd="3" destOrd="0" presId="urn:microsoft.com/office/officeart/2018/5/layout/CenteredIconLabelDescriptionList"/>
    <dgm:cxn modelId="{677BF9EC-804A-4A00-8E16-953A9514B8C8}" type="presParOf" srcId="{AA122F30-9C29-44AB-8EE6-FCC4ADB387A3}" destId="{E3961275-5160-4B80-ABC4-69BE743F69F3}" srcOrd="4" destOrd="0" presId="urn:microsoft.com/office/officeart/2018/5/layout/CenteredIconLabelDescriptionList"/>
    <dgm:cxn modelId="{AB9FB290-07A8-45AB-874B-4D6DF9156CC4}" type="presParOf" srcId="{6F75DCB9-C4E5-42F2-B5B4-8088B18EE9BA}" destId="{87A93D7B-122E-418D-8BED-7F8EE83861CE}" srcOrd="9" destOrd="0" presId="urn:microsoft.com/office/officeart/2018/5/layout/CenteredIconLabelDescriptionList"/>
    <dgm:cxn modelId="{FB05FF74-F6E7-48BE-A418-DBE76E09B08F}" type="presParOf" srcId="{6F75DCB9-C4E5-42F2-B5B4-8088B18EE9BA}" destId="{5B84DC6A-5C55-4869-9CB2-C173A85EB3C6}" srcOrd="10" destOrd="0" presId="urn:microsoft.com/office/officeart/2018/5/layout/CenteredIconLabelDescriptionList"/>
    <dgm:cxn modelId="{B0BECAD3-E455-4D1D-99B2-3419A8B26BE6}" type="presParOf" srcId="{5B84DC6A-5C55-4869-9CB2-C173A85EB3C6}" destId="{7229018D-983B-44EC-8733-DAD3EAA33BE0}" srcOrd="0" destOrd="0" presId="urn:microsoft.com/office/officeart/2018/5/layout/CenteredIconLabelDescriptionList"/>
    <dgm:cxn modelId="{A674625D-F05E-42C2-998B-98819B5BAF24}" type="presParOf" srcId="{5B84DC6A-5C55-4869-9CB2-C173A85EB3C6}" destId="{ED48B175-3882-482C-B6BC-A1F5FC6D639E}" srcOrd="1" destOrd="0" presId="urn:microsoft.com/office/officeart/2018/5/layout/CenteredIconLabelDescriptionList"/>
    <dgm:cxn modelId="{CF2D5B65-0B40-4E8C-BD0B-D8B4863A946A}" type="presParOf" srcId="{5B84DC6A-5C55-4869-9CB2-C173A85EB3C6}" destId="{25973EFC-3D2A-413E-BC02-7D989A3266B5}" srcOrd="2" destOrd="0" presId="urn:microsoft.com/office/officeart/2018/5/layout/CenteredIconLabelDescriptionList"/>
    <dgm:cxn modelId="{9B851922-0329-4723-83D4-3937BAD3AAE7}" type="presParOf" srcId="{5B84DC6A-5C55-4869-9CB2-C173A85EB3C6}" destId="{4EFDAFDC-3D59-4810-ABE2-D5F057ED8696}" srcOrd="3" destOrd="0" presId="urn:microsoft.com/office/officeart/2018/5/layout/CenteredIconLabelDescriptionList"/>
    <dgm:cxn modelId="{B528BF52-89DF-4E4B-BC86-8936828E7233}" type="presParOf" srcId="{5B84DC6A-5C55-4869-9CB2-C173A85EB3C6}" destId="{66305D8F-A479-4532-A021-C9BEDCF0224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A898D-3345-4A73-84A1-C596B1541695}">
      <dsp:nvSpPr>
        <dsp:cNvPr id="0" name=""/>
        <dsp:cNvSpPr/>
      </dsp:nvSpPr>
      <dsp:spPr>
        <a:xfrm>
          <a:off x="817322" y="711823"/>
          <a:ext cx="874125" cy="874125"/>
        </a:xfrm>
        <a:prstGeom prst="rect">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2C6E83-C2B7-4EFE-BFF8-F7C1402AEB1D}">
      <dsp:nvSpPr>
        <dsp:cNvPr id="0" name=""/>
        <dsp:cNvSpPr/>
      </dsp:nvSpPr>
      <dsp:spPr>
        <a:xfrm>
          <a:off x="5635" y="1806345"/>
          <a:ext cx="2497500" cy="3366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0" kern="1200" dirty="0"/>
            <a:t>Technology is the result of human imagination</a:t>
          </a:r>
        </a:p>
      </dsp:txBody>
      <dsp:txXfrm>
        <a:off x="5635" y="1806345"/>
        <a:ext cx="2497500" cy="3366316"/>
      </dsp:txXfrm>
    </dsp:sp>
    <dsp:sp modelId="{88B48DC9-C368-4DC3-9412-2AF4A7C8304B}">
      <dsp:nvSpPr>
        <dsp:cNvPr id="0" name=""/>
        <dsp:cNvSpPr/>
      </dsp:nvSpPr>
      <dsp:spPr>
        <a:xfrm>
          <a:off x="5635" y="5275172"/>
          <a:ext cx="2497500" cy="562163"/>
        </a:xfrm>
        <a:prstGeom prst="rect">
          <a:avLst/>
        </a:prstGeom>
        <a:noFill/>
        <a:ln>
          <a:noFill/>
        </a:ln>
        <a:effectLst/>
      </dsp:spPr>
      <dsp:style>
        <a:lnRef idx="0">
          <a:scrgbClr r="0" g="0" b="0"/>
        </a:lnRef>
        <a:fillRef idx="0">
          <a:scrgbClr r="0" g="0" b="0"/>
        </a:fillRef>
        <a:effectRef idx="0">
          <a:scrgbClr r="0" g="0" b="0"/>
        </a:effectRef>
        <a:fontRef idx="minor"/>
      </dsp:style>
    </dsp:sp>
    <dsp:sp modelId="{DA00D221-BA96-42D4-B35F-951FEBD0C954}">
      <dsp:nvSpPr>
        <dsp:cNvPr id="0" name=""/>
        <dsp:cNvSpPr/>
      </dsp:nvSpPr>
      <dsp:spPr>
        <a:xfrm>
          <a:off x="3751885" y="711823"/>
          <a:ext cx="874125" cy="874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8E7D4A-0FB9-4D9B-8036-757692B7E8D3}">
      <dsp:nvSpPr>
        <dsp:cNvPr id="0" name=""/>
        <dsp:cNvSpPr/>
      </dsp:nvSpPr>
      <dsp:spPr>
        <a:xfrm>
          <a:off x="2940197" y="1806345"/>
          <a:ext cx="2497500" cy="3366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0" kern="1200" dirty="0"/>
            <a:t>All technology involves design</a:t>
          </a:r>
        </a:p>
      </dsp:txBody>
      <dsp:txXfrm>
        <a:off x="2940197" y="1806345"/>
        <a:ext cx="2497500" cy="3366316"/>
      </dsp:txXfrm>
    </dsp:sp>
    <dsp:sp modelId="{CD5413F7-3525-4B31-9652-840414B94202}">
      <dsp:nvSpPr>
        <dsp:cNvPr id="0" name=""/>
        <dsp:cNvSpPr/>
      </dsp:nvSpPr>
      <dsp:spPr>
        <a:xfrm>
          <a:off x="2940197" y="5275172"/>
          <a:ext cx="2497500" cy="562163"/>
        </a:xfrm>
        <a:prstGeom prst="rect">
          <a:avLst/>
        </a:prstGeom>
        <a:noFill/>
        <a:ln>
          <a:noFill/>
        </a:ln>
        <a:effectLst/>
      </dsp:spPr>
      <dsp:style>
        <a:lnRef idx="0">
          <a:scrgbClr r="0" g="0" b="0"/>
        </a:lnRef>
        <a:fillRef idx="0">
          <a:scrgbClr r="0" g="0" b="0"/>
        </a:fillRef>
        <a:effectRef idx="0">
          <a:scrgbClr r="0" g="0" b="0"/>
        </a:effectRef>
        <a:fontRef idx="minor"/>
      </dsp:style>
    </dsp:sp>
    <dsp:sp modelId="{5F3D0EA6-6DCA-4C97-9CB6-DF84B2CD13E5}">
      <dsp:nvSpPr>
        <dsp:cNvPr id="0" name=""/>
        <dsp:cNvSpPr/>
      </dsp:nvSpPr>
      <dsp:spPr>
        <a:xfrm>
          <a:off x="6686447" y="711823"/>
          <a:ext cx="874125" cy="874125"/>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F3825F-5D73-4011-955B-47298124554F}">
      <dsp:nvSpPr>
        <dsp:cNvPr id="0" name=""/>
        <dsp:cNvSpPr/>
      </dsp:nvSpPr>
      <dsp:spPr>
        <a:xfrm>
          <a:off x="5874760" y="1806345"/>
          <a:ext cx="2497500" cy="3366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0" kern="1200" dirty="0"/>
            <a:t>All design involves choices among possible options</a:t>
          </a:r>
        </a:p>
      </dsp:txBody>
      <dsp:txXfrm>
        <a:off x="5874760" y="1806345"/>
        <a:ext cx="2497500" cy="3366316"/>
      </dsp:txXfrm>
    </dsp:sp>
    <dsp:sp modelId="{B827DC36-F031-44FB-AF88-512369EB93C2}">
      <dsp:nvSpPr>
        <dsp:cNvPr id="0" name=""/>
        <dsp:cNvSpPr/>
      </dsp:nvSpPr>
      <dsp:spPr>
        <a:xfrm>
          <a:off x="5874760" y="5275172"/>
          <a:ext cx="2497500" cy="562163"/>
        </a:xfrm>
        <a:prstGeom prst="rect">
          <a:avLst/>
        </a:prstGeom>
        <a:noFill/>
        <a:ln>
          <a:noFill/>
        </a:ln>
        <a:effectLst/>
      </dsp:spPr>
      <dsp:style>
        <a:lnRef idx="0">
          <a:scrgbClr r="0" g="0" b="0"/>
        </a:lnRef>
        <a:fillRef idx="0">
          <a:scrgbClr r="0" g="0" b="0"/>
        </a:fillRef>
        <a:effectRef idx="0">
          <a:scrgbClr r="0" g="0" b="0"/>
        </a:effectRef>
        <a:fontRef idx="minor"/>
      </dsp:style>
    </dsp:sp>
    <dsp:sp modelId="{0DD18851-C223-4116-9048-6484281CDFCB}">
      <dsp:nvSpPr>
        <dsp:cNvPr id="0" name=""/>
        <dsp:cNvSpPr/>
      </dsp:nvSpPr>
      <dsp:spPr>
        <a:xfrm>
          <a:off x="9621010" y="711823"/>
          <a:ext cx="874125" cy="874125"/>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1EDBC-3598-499C-AA87-CB55B341189E}">
      <dsp:nvSpPr>
        <dsp:cNvPr id="0" name=""/>
        <dsp:cNvSpPr/>
      </dsp:nvSpPr>
      <dsp:spPr>
        <a:xfrm>
          <a:off x="8809322" y="1806345"/>
          <a:ext cx="2497500" cy="3366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0" kern="1200" dirty="0"/>
            <a:t>All choices reflects values</a:t>
          </a:r>
        </a:p>
      </dsp:txBody>
      <dsp:txXfrm>
        <a:off x="8809322" y="1806345"/>
        <a:ext cx="2497500" cy="3366316"/>
      </dsp:txXfrm>
    </dsp:sp>
    <dsp:sp modelId="{755E5C02-261A-4859-AF7A-B78CF0F9268F}">
      <dsp:nvSpPr>
        <dsp:cNvPr id="0" name=""/>
        <dsp:cNvSpPr/>
      </dsp:nvSpPr>
      <dsp:spPr>
        <a:xfrm>
          <a:off x="8809322" y="5275172"/>
          <a:ext cx="2497500" cy="562163"/>
        </a:xfrm>
        <a:prstGeom prst="rect">
          <a:avLst/>
        </a:prstGeom>
        <a:noFill/>
        <a:ln>
          <a:noFill/>
        </a:ln>
        <a:effectLst/>
      </dsp:spPr>
      <dsp:style>
        <a:lnRef idx="0">
          <a:scrgbClr r="0" g="0" b="0"/>
        </a:lnRef>
        <a:fillRef idx="0">
          <a:scrgbClr r="0" g="0" b="0"/>
        </a:fillRef>
        <a:effectRef idx="0">
          <a:scrgbClr r="0" g="0" b="0"/>
        </a:effectRef>
        <a:fontRef idx="minor"/>
      </dsp:style>
    </dsp:sp>
    <dsp:sp modelId="{BA483794-ED3F-4CF8-BCCE-BD6A740D8EB8}">
      <dsp:nvSpPr>
        <dsp:cNvPr id="0" name=""/>
        <dsp:cNvSpPr/>
      </dsp:nvSpPr>
      <dsp:spPr>
        <a:xfrm>
          <a:off x="13070682" y="711823"/>
          <a:ext cx="874125" cy="874125"/>
        </a:xfrm>
        <a:prstGeom prst="rect">
          <a:avLst/>
        </a:prstGeom>
        <a:blipFill>
          <a:blip xmlns:r="http://schemas.openxmlformats.org/officeDocument/2006/relationships"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3EB537-875D-4437-A184-A5F472E6230B}">
      <dsp:nvSpPr>
        <dsp:cNvPr id="0" name=""/>
        <dsp:cNvSpPr/>
      </dsp:nvSpPr>
      <dsp:spPr>
        <a:xfrm>
          <a:off x="11743885" y="1806345"/>
          <a:ext cx="3527718" cy="3366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0" kern="1200" dirty="0"/>
            <a:t>Therefore, all technologies reflect and affect human values</a:t>
          </a:r>
        </a:p>
      </dsp:txBody>
      <dsp:txXfrm>
        <a:off x="11743885" y="1806345"/>
        <a:ext cx="3527718" cy="3366316"/>
      </dsp:txXfrm>
    </dsp:sp>
    <dsp:sp modelId="{E3961275-5160-4B80-ABC4-69BE743F69F3}">
      <dsp:nvSpPr>
        <dsp:cNvPr id="0" name=""/>
        <dsp:cNvSpPr/>
      </dsp:nvSpPr>
      <dsp:spPr>
        <a:xfrm>
          <a:off x="12258994" y="5275172"/>
          <a:ext cx="2497500" cy="562163"/>
        </a:xfrm>
        <a:prstGeom prst="rect">
          <a:avLst/>
        </a:prstGeom>
        <a:noFill/>
        <a:ln>
          <a:noFill/>
        </a:ln>
        <a:effectLst/>
      </dsp:spPr>
      <dsp:style>
        <a:lnRef idx="0">
          <a:scrgbClr r="0" g="0" b="0"/>
        </a:lnRef>
        <a:fillRef idx="0">
          <a:scrgbClr r="0" g="0" b="0"/>
        </a:fillRef>
        <a:effectRef idx="0">
          <a:scrgbClr r="0" g="0" b="0"/>
        </a:effectRef>
        <a:fontRef idx="minor"/>
      </dsp:style>
    </dsp:sp>
    <dsp:sp modelId="{7229018D-983B-44EC-8733-DAD3EAA33BE0}">
      <dsp:nvSpPr>
        <dsp:cNvPr id="0" name=""/>
        <dsp:cNvSpPr/>
      </dsp:nvSpPr>
      <dsp:spPr>
        <a:xfrm>
          <a:off x="16520354" y="711823"/>
          <a:ext cx="874125" cy="874125"/>
        </a:xfrm>
        <a:prstGeom prst="rect">
          <a:avLst/>
        </a:prstGeom>
        <a:blipFill>
          <a:blip xmlns:r="http://schemas.openxmlformats.org/officeDocument/2006/relationships" r:embed="rId11">
            <a:duotone>
              <a:schemeClr val="accent6">
                <a:shade val="45000"/>
                <a:satMod val="135000"/>
              </a:schemeClr>
              <a:prstClr val="white"/>
            </a:duotone>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973EFC-3D2A-413E-BC02-7D989A3266B5}">
      <dsp:nvSpPr>
        <dsp:cNvPr id="0" name=""/>
        <dsp:cNvSpPr/>
      </dsp:nvSpPr>
      <dsp:spPr>
        <a:xfrm>
          <a:off x="15708666" y="1806345"/>
          <a:ext cx="2497500" cy="3366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0" kern="1200" dirty="0"/>
            <a:t>Ignoring values in the design process is irresponsible</a:t>
          </a:r>
        </a:p>
      </dsp:txBody>
      <dsp:txXfrm>
        <a:off x="15708666" y="1806345"/>
        <a:ext cx="2497500" cy="3366316"/>
      </dsp:txXfrm>
    </dsp:sp>
    <dsp:sp modelId="{66305D8F-A479-4532-A021-C9BEDCF02240}">
      <dsp:nvSpPr>
        <dsp:cNvPr id="0" name=""/>
        <dsp:cNvSpPr/>
      </dsp:nvSpPr>
      <dsp:spPr>
        <a:xfrm>
          <a:off x="15708666" y="5275172"/>
          <a:ext cx="2497500" cy="5621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 with ad lib details as you wish&gt;</a:t>
            </a:r>
          </a:p>
        </p:txBody>
      </p:sp>
    </p:spTree>
    <p:extLst>
      <p:ext uri="{BB962C8B-B14F-4D97-AF65-F5344CB8AC3E}">
        <p14:creationId xmlns:p14="http://schemas.microsoft.com/office/powerpoint/2010/main" val="410385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67697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br>
              <a:rPr lang="en-US" dirty="0"/>
            </a:br>
            <a:r>
              <a:rPr lang="en-US" dirty="0"/>
              <a:t>Example: Can each gender ask the question on stack overflow. Follow a series of steps to see how each gender will use the site and identify differences.</a:t>
            </a:r>
          </a:p>
        </p:txBody>
      </p:sp>
    </p:spTree>
    <p:extLst>
      <p:ext uri="{BB962C8B-B14F-4D97-AF65-F5344CB8AC3E}">
        <p14:creationId xmlns:p14="http://schemas.microsoft.com/office/powerpoint/2010/main" val="299554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There’s no silver bullet for ethical software development. However, hopefully now you understand better the different ways that our software can have impacts on others, and how we can reason about those implications. </a:t>
            </a:r>
            <a:r>
              <a:rPr lang="en-US"/>
              <a:t>We have talked about understanding users’ needs better which can be helpful in making better decisions</a:t>
            </a:r>
            <a:endParaRPr lang="en-US" dirty="0"/>
          </a:p>
        </p:txBody>
      </p:sp>
    </p:spTree>
    <p:extLst>
      <p:ext uri="{BB962C8B-B14F-4D97-AF65-F5344CB8AC3E}">
        <p14:creationId xmlns:p14="http://schemas.microsoft.com/office/powerpoint/2010/main" val="111138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485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There’s no silver bullet for ethical software development. However, hopefully now you understand better the different ways that our software can have impacts on others, and how we can reason about those implications. </a:t>
            </a:r>
            <a:r>
              <a:rPr lang="en-US"/>
              <a:t>We have talked about understanding users’ needs better which can be helpful in making better decisions</a:t>
            </a:r>
            <a:endParaRPr lang="en-US" dirty="0"/>
          </a:p>
        </p:txBody>
      </p:sp>
    </p:spTree>
    <p:extLst>
      <p:ext uri="{BB962C8B-B14F-4D97-AF65-F5344CB8AC3E}">
        <p14:creationId xmlns:p14="http://schemas.microsoft.com/office/powerpoint/2010/main" val="34534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more we understand the different ways in which our software affects individuals and society at large, the better we can become at avoiding or mitigating such negative effects.</a:t>
            </a:r>
          </a:p>
          <a:p>
            <a:endParaRPr lang="en-US" dirty="0"/>
          </a:p>
          <a:p>
            <a:r>
              <a:rPr lang="en-US" dirty="0"/>
              <a:t>Why, you could teach a whole course about it!</a:t>
            </a:r>
          </a:p>
          <a:p>
            <a:r>
              <a:rPr lang="en-US" dirty="0"/>
              <a:t>&lt;click&gt;</a:t>
            </a:r>
          </a:p>
          <a:p>
            <a:r>
              <a:rPr lang="en-US" dirty="0"/>
              <a:t>Or even a whole program</a:t>
            </a:r>
          </a:p>
          <a:p>
            <a:r>
              <a:rPr lang="en-US" dirty="0"/>
              <a:t>&lt;click&gt;</a:t>
            </a:r>
          </a:p>
        </p:txBody>
      </p:sp>
    </p:spTree>
    <p:extLst>
      <p:ext uri="{BB962C8B-B14F-4D97-AF65-F5344CB8AC3E}">
        <p14:creationId xmlns:p14="http://schemas.microsoft.com/office/powerpoint/2010/main" val="410648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381000" y="685800"/>
            <a:ext cx="6096000" cy="3429000"/>
          </a:xfrm>
          <a:prstGeom prst="rect">
            <a:avLst/>
          </a:prstGeom>
        </p:spPr>
        <p:txBody>
          <a:bodyPr/>
          <a:lstStyle/>
          <a:p>
            <a:endParaRPr/>
          </a:p>
        </p:txBody>
      </p:sp>
      <p:sp>
        <p:nvSpPr>
          <p:cNvPr id="55" name="Shape 55"/>
          <p:cNvSpPr>
            <a:spLocks noGrp="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r>
              <a:rPr lang="en-US" dirty="0"/>
              <a:t>T</a:t>
            </a:r>
            <a:r>
              <a:rPr dirty="0"/>
              <a:t>here is an enormous imbalance of power between those of us who make software development decisions, building software that’s used broadly, and the rest of the world that simply must accept and live with those decisions. As software engineers, you will likely wield more power than you realize.</a:t>
            </a:r>
          </a:p>
        </p:txBody>
      </p:sp>
    </p:spTree>
    <p:extLst>
      <p:ext uri="{BB962C8B-B14F-4D97-AF65-F5344CB8AC3E}">
        <p14:creationId xmlns:p14="http://schemas.microsoft.com/office/powerpoint/2010/main" val="293372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r>
              <a:rPr dirty="0"/>
              <a:t>Being an exceptional engineer means not only </a:t>
            </a:r>
            <a:r>
              <a:rPr lang="en-US" dirty="0"/>
              <a:t>that you </a:t>
            </a:r>
            <a:r>
              <a:rPr dirty="0"/>
              <a:t>know HOW to build some </a:t>
            </a:r>
            <a:r>
              <a:rPr lang="en-US" dirty="0"/>
              <a:t>great</a:t>
            </a:r>
            <a:r>
              <a:rPr dirty="0"/>
              <a:t> features, but that you have the judgement to be able to identify and reject features or products that drive adverse outcomes. </a:t>
            </a:r>
          </a:p>
        </p:txBody>
      </p:sp>
    </p:spTree>
    <p:extLst>
      <p:ext uri="{BB962C8B-B14F-4D97-AF65-F5344CB8AC3E}">
        <p14:creationId xmlns:p14="http://schemas.microsoft.com/office/powerpoint/2010/main" val="147492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r>
              <a:rPr dirty="0"/>
              <a:t>Engineering equitable software requires conscious effort. It is not simple enough to take on a motto like “don’t be evil” or “do the right thing,” when it is often difficult to fully comprehend the societal impacts of our technical decisions. </a:t>
            </a:r>
            <a:r>
              <a:rPr lang="en-US" dirty="0"/>
              <a:t> Any piece of software, or any feature can have both good and bad impacts.  </a:t>
            </a:r>
            <a:r>
              <a:rPr dirty="0"/>
              <a:t>Moreover, even when we do see a clear potential harm to some portion of the population, taking corrective action can be challenging. </a:t>
            </a:r>
          </a:p>
        </p:txBody>
      </p:sp>
    </p:spTree>
    <p:extLst>
      <p:ext uri="{BB962C8B-B14F-4D97-AF65-F5344CB8AC3E}">
        <p14:creationId xmlns:p14="http://schemas.microsoft.com/office/powerpoint/2010/main" val="339465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Hard to not do evil when you’re building powerful tools.  &lt;read slide&gt;</a:t>
            </a:r>
          </a:p>
        </p:txBody>
      </p:sp>
      <p:sp>
        <p:nvSpPr>
          <p:cNvPr id="4" name="Slide Number Placeholder 3"/>
          <p:cNvSpPr>
            <a:spLocks noGrp="1"/>
          </p:cNvSpPr>
          <p:nvPr>
            <p:ph type="sldNum" sz="quarter" idx="5"/>
          </p:nvPr>
        </p:nvSpPr>
        <p:spPr/>
        <p:txBody>
          <a:bodyPr/>
          <a:lstStyle/>
          <a:p>
            <a:fld id="{FF9CD07A-6A54-4943-B1CB-CFA48A2953C3}" type="slidenum">
              <a:rPr lang="en-US" smtClean="0"/>
              <a:t>8</a:t>
            </a:fld>
            <a:endParaRPr lang="en-US"/>
          </a:p>
        </p:txBody>
      </p:sp>
    </p:spTree>
    <p:extLst>
      <p:ext uri="{BB962C8B-B14F-4D97-AF65-F5344CB8AC3E}">
        <p14:creationId xmlns:p14="http://schemas.microsoft.com/office/powerpoint/2010/main" val="178457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396916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Ethics here is not about not doing terrible things. The assumption is that you are not evil. </a:t>
            </a:r>
          </a:p>
          <a:p>
            <a:endParaRPr lang="en-US" dirty="0"/>
          </a:p>
          <a:p>
            <a:r>
              <a:rPr lang="en-US" dirty="0"/>
              <a:t>The problem is how to be successful at doing good things (e.g. preventing election manipulation, improving education outcomes), as well as avoiding doing things that appear fine but turn out to be problematic (e.g. that violate privacy or exacerbate injustices)</a:t>
            </a:r>
            <a:endParaRPr lang="en-US" b="1" dirty="0"/>
          </a:p>
        </p:txBody>
      </p:sp>
      <p:sp>
        <p:nvSpPr>
          <p:cNvPr id="4" name="Slide Number Placeholder 3"/>
          <p:cNvSpPr>
            <a:spLocks noGrp="1"/>
          </p:cNvSpPr>
          <p:nvPr>
            <p:ph type="sldNum" sz="quarter" idx="5"/>
          </p:nvPr>
        </p:nvSpPr>
        <p:spPr/>
        <p:txBody>
          <a:bodyPr/>
          <a:lstStyle/>
          <a:p>
            <a:fld id="{FF9CD07A-6A54-4943-B1CB-CFA48A2953C3}" type="slidenum">
              <a:rPr lang="en-US" smtClean="0"/>
              <a:t>19</a:t>
            </a:fld>
            <a:endParaRPr lang="en-US"/>
          </a:p>
        </p:txBody>
      </p:sp>
    </p:spTree>
    <p:extLst>
      <p:ext uri="{BB962C8B-B14F-4D97-AF65-F5344CB8AC3E}">
        <p14:creationId xmlns:p14="http://schemas.microsoft.com/office/powerpoint/2010/main" val="229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Ethics here is not about not doing terrible things. The assumption is that you are not evil. </a:t>
            </a:r>
          </a:p>
          <a:p>
            <a:endParaRPr lang="en-US" dirty="0"/>
          </a:p>
          <a:p>
            <a:r>
              <a:rPr lang="en-US" dirty="0"/>
              <a:t>The problem is how to be successful at doing good things (e.g. preventing election manipulation, improving education outcomes), as well as avoiding doing things that appear fine but turn out to be problematic (e.g. that violate privacy or exacerbate injustices)</a:t>
            </a:r>
            <a:endParaRPr lang="en-US" b="1" dirty="0"/>
          </a:p>
        </p:txBody>
      </p:sp>
      <p:sp>
        <p:nvSpPr>
          <p:cNvPr id="4" name="Slide Number Placeholder 3"/>
          <p:cNvSpPr>
            <a:spLocks noGrp="1"/>
          </p:cNvSpPr>
          <p:nvPr>
            <p:ph type="sldNum" sz="quarter" idx="5"/>
          </p:nvPr>
        </p:nvSpPr>
        <p:spPr/>
        <p:txBody>
          <a:bodyPr/>
          <a:lstStyle/>
          <a:p>
            <a:fld id="{FF9CD07A-6A54-4943-B1CB-CFA48A2953C3}" type="slidenum">
              <a:rPr lang="en-US" smtClean="0"/>
              <a:t>20</a:t>
            </a:fld>
            <a:endParaRPr lang="en-US"/>
          </a:p>
        </p:txBody>
      </p:sp>
    </p:spTree>
    <p:extLst>
      <p:ext uri="{BB962C8B-B14F-4D97-AF65-F5344CB8AC3E}">
        <p14:creationId xmlns:p14="http://schemas.microsoft.com/office/powerpoint/2010/main" val="85108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1078521" y="1330326"/>
            <a:ext cx="21629078" cy="4775200"/>
          </a:xfrm>
        </p:spPr>
        <p:txBody>
          <a:bodyPr anchor="b">
            <a:normAutofit/>
          </a:bodyPr>
          <a:lstStyle>
            <a:lvl1pPr algn="l">
              <a:defRPr sz="64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1078520" y="6475656"/>
            <a:ext cx="20257480" cy="3311524"/>
          </a:xfrm>
        </p:spPr>
        <p:txBody>
          <a:bodyPr>
            <a:normAutofit/>
          </a:bodyPr>
          <a:lstStyle>
            <a:lvl1pPr marL="0" indent="0" algn="l">
              <a:buNone/>
              <a:defRPr sz="5600">
                <a:latin typeface="Verdana" panose="020B0604030504040204" pitchFamily="34" charset="0"/>
                <a:ea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11/12/2025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1078521" y="6111554"/>
            <a:ext cx="216290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11/12/2025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3593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normAutofit/>
          </a:bodyPr>
          <a:lstStyle>
            <a:lvl1pPr>
              <a:defRPr sz="7200"/>
            </a:lvl1pPr>
          </a:lstStyle>
          <a:p>
            <a:r>
              <a:rPr lang="en-US" dirty="0"/>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11/12/2025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803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17449800" y="730250"/>
            <a:ext cx="5257800" cy="11623676"/>
          </a:xfrm>
        </p:spPr>
        <p:txBody>
          <a:bodyPr vert="eaVert">
            <a:normAutofit/>
          </a:bodyPr>
          <a:lstStyle>
            <a:lvl1pPr>
              <a:defRPr sz="7200"/>
            </a:lvl1pPr>
          </a:lstStyle>
          <a:p>
            <a:r>
              <a:rPr lang="en-US" dirty="0"/>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11/12/2025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1606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30894720" y="12810497"/>
            <a:ext cx="556776" cy="548318"/>
          </a:xfrm>
          <a:prstGeom prst="rect">
            <a:avLst/>
          </a:prstGeom>
        </p:spPr>
        <p:txBody>
          <a:bodyPr/>
          <a:lstStyle/>
          <a:p>
            <a:pPr defTabSz="1095390">
              <a:defRPr/>
            </a:pPr>
            <a:fld id="{86CB4B4D-7CA3-9044-876B-883B54F8677D}" type="slidenum">
              <a:rPr lang="en-US" smtClean="0"/>
              <a:pPr defTabSz="1095390">
                <a:defRPr/>
              </a:pPr>
              <a:t>‹#›</a:t>
            </a:fld>
            <a:endParaRPr lang="en-US"/>
          </a:p>
        </p:txBody>
      </p:sp>
    </p:spTree>
    <p:extLst>
      <p:ext uri="{BB962C8B-B14F-4D97-AF65-F5344CB8AC3E}">
        <p14:creationId xmlns:p14="http://schemas.microsoft.com/office/powerpoint/2010/main" val="30847935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570566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686" y="4118024"/>
            <a:ext cx="24391336"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519" y="4332729"/>
            <a:ext cx="22943130" cy="3478694"/>
          </a:xfrm>
        </p:spPr>
        <p:txBody>
          <a:bodyPr tIns="45720" bIns="45720" anchor="ctr">
            <a:normAutofit/>
          </a:bodyPr>
          <a:lstStyle>
            <a:lvl1pPr algn="ctr">
              <a:lnSpc>
                <a:spcPct val="80000"/>
              </a:lnSpc>
              <a:defRPr sz="12000" spc="300" baseline="0"/>
            </a:lvl1pPr>
          </a:lstStyle>
          <a:p>
            <a:r>
              <a:rPr lang="en-US"/>
              <a:t>Click to edit Master title style</a:t>
            </a:r>
            <a:endParaRPr lang="en-US" dirty="0"/>
          </a:p>
        </p:txBody>
      </p:sp>
      <p:sp>
        <p:nvSpPr>
          <p:cNvPr id="3" name="Subtitle 2"/>
          <p:cNvSpPr>
            <a:spLocks noGrp="1"/>
          </p:cNvSpPr>
          <p:nvPr>
            <p:ph type="subTitle" idx="1"/>
          </p:nvPr>
        </p:nvSpPr>
        <p:spPr>
          <a:xfrm>
            <a:off x="3048000" y="7992501"/>
            <a:ext cx="18288000" cy="2618510"/>
          </a:xfrm>
        </p:spPr>
        <p:txBody>
          <a:bodyPr>
            <a:normAutofit/>
          </a:bodyPr>
          <a:lstStyle>
            <a:lvl1pPr marL="0" indent="0" algn="ctr">
              <a:buNone/>
              <a:defRPr sz="4000"/>
            </a:lvl1pPr>
            <a:lvl2pPr marL="914400" indent="0" algn="ctr">
              <a:buNone/>
              <a:defRPr sz="4000"/>
            </a:lvl2pPr>
            <a:lvl3pPr marL="1828800" indent="0" algn="ctr">
              <a:buNone/>
              <a:defRPr sz="4000"/>
            </a:lvl3pPr>
            <a:lvl4pPr marL="2743200" indent="0" algn="ctr">
              <a:buNone/>
              <a:defRPr sz="4000"/>
            </a:lvl4pPr>
            <a:lvl5pPr marL="3657600" indent="0" algn="ctr">
              <a:buNone/>
              <a:defRPr sz="4000"/>
            </a:lvl5pPr>
            <a:lvl6pPr marL="4572000" indent="0" algn="ctr">
              <a:buNone/>
              <a:defRPr sz="4000"/>
            </a:lvl6pPr>
            <a:lvl7pPr marL="5486400" indent="0" algn="ctr">
              <a:buNone/>
              <a:defRPr sz="4000"/>
            </a:lvl7pPr>
            <a:lvl8pPr marL="6400800" indent="0" algn="ctr">
              <a:buNone/>
              <a:defRPr sz="4000"/>
            </a:lvl8pPr>
            <a:lvl9pPr marL="7315200" indent="0" algn="ctr">
              <a:buNone/>
              <a:defRPr sz="4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74829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263206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13686" y="4118024"/>
            <a:ext cx="24391336"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6382" y="4417758"/>
            <a:ext cx="21031200" cy="3352800"/>
          </a:xfrm>
        </p:spPr>
        <p:txBody>
          <a:bodyPr anchor="ctr">
            <a:noAutofit/>
          </a:bodyPr>
          <a:lstStyle>
            <a:lvl1pPr algn="ctr">
              <a:lnSpc>
                <a:spcPct val="80000"/>
              </a:lnSpc>
              <a:defRPr sz="12000" b="0" spc="3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66382" y="8020669"/>
            <a:ext cx="21031200" cy="2349278"/>
          </a:xfrm>
        </p:spPr>
        <p:txBody>
          <a:bodyPr anchor="t">
            <a:normAutofit/>
          </a:bodyPr>
          <a:lstStyle>
            <a:lvl1pPr marL="0" indent="0" algn="ctr">
              <a:buNone/>
              <a:defRPr sz="4000">
                <a:solidFill>
                  <a:schemeClr val="tx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526CB13-A6B4-4D2F-AB18-DECFD755AA2B}" type="datetimeFigureOut">
              <a:rPr lang="en-US" smtClean="0"/>
              <a:t>11/12/2025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0BF289E-CD1A-4036-8041-8C8E564DF66B}" type="slidenum">
              <a:rPr lang="en-US" smtClean="0"/>
              <a:t>‹#›</a:t>
            </a:fld>
            <a:endParaRPr lang="en-US"/>
          </a:p>
        </p:txBody>
      </p:sp>
    </p:spTree>
    <p:extLst>
      <p:ext uri="{BB962C8B-B14F-4D97-AF65-F5344CB8AC3E}">
        <p14:creationId xmlns:p14="http://schemas.microsoft.com/office/powerpoint/2010/main" val="255862823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10688" y="4023360"/>
            <a:ext cx="9509760" cy="841248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460782" y="4023360"/>
            <a:ext cx="9509760" cy="841248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26CB13-A6B4-4D2F-AB18-DECFD755AA2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2966048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14016" y="3826940"/>
            <a:ext cx="9509760" cy="1486188"/>
          </a:xfrm>
        </p:spPr>
        <p:txBody>
          <a:bodyPr anchor="ctr">
            <a:normAutofit/>
          </a:bodyPr>
          <a:lstStyle>
            <a:lvl1pPr marL="0" indent="0">
              <a:buNone/>
              <a:defRPr sz="42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414016" y="5313132"/>
            <a:ext cx="9509760" cy="713232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462460" y="3826940"/>
            <a:ext cx="9509760" cy="1486188"/>
          </a:xfrm>
        </p:spPr>
        <p:txBody>
          <a:bodyPr anchor="ctr">
            <a:normAutofit/>
          </a:bodyPr>
          <a:lstStyle>
            <a:lvl1pPr marL="0" indent="0">
              <a:buNone/>
              <a:defRPr sz="42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462460" y="5313128"/>
            <a:ext cx="9509760" cy="713232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26CB13-A6B4-4D2F-AB18-DECFD755AA2B}"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75403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76400" y="3000320"/>
            <a:ext cx="15774692"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11/12/2025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57068"/>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26CB13-A6B4-4D2F-AB18-DECFD755AA2B}"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732098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CB13-A6B4-4D2F-AB18-DECFD755AA2B}"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410487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14016" y="4240108"/>
            <a:ext cx="12252960" cy="822960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78046" y="4294973"/>
            <a:ext cx="6400800" cy="6864638"/>
          </a:xfrm>
        </p:spPr>
        <p:txBody>
          <a:bodyPr>
            <a:normAutofit/>
          </a:bodyPr>
          <a:lstStyle>
            <a:lvl1pPr marL="0" indent="0">
              <a:lnSpc>
                <a:spcPct val="95000"/>
              </a:lnSpc>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0526CB13-A6B4-4D2F-AB18-DECFD755AA2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842786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2560320" y="4422988"/>
            <a:ext cx="12252960" cy="7863840"/>
          </a:xfrm>
          <a:solidFill>
            <a:schemeClr val="tx2">
              <a:lumMod val="60000"/>
              <a:lumOff val="40000"/>
            </a:schemeClr>
          </a:solidFill>
        </p:spPr>
        <p:txBody>
          <a:bodyPr tIns="365760" anchor="t"/>
          <a:lstStyle>
            <a:lvl1pPr marL="0" indent="0" algn="ctr">
              <a:buNone/>
              <a:defRPr sz="6400">
                <a:solidFill>
                  <a:schemeClr val="tx1">
                    <a:lumMod val="50000"/>
                  </a:schemeClr>
                </a:solidFil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5581376" y="4301242"/>
            <a:ext cx="6400800" cy="6858000"/>
          </a:xfrm>
        </p:spPr>
        <p:txBody>
          <a:bodyPr>
            <a:normAutofit/>
          </a:bodyPr>
          <a:lstStyle>
            <a:lvl1pPr marL="0" indent="0">
              <a:lnSpc>
                <a:spcPct val="95000"/>
              </a:lnSpc>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0526CB13-A6B4-4D2F-AB18-DECFD755AA2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501849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42814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8038624" y="0"/>
            <a:ext cx="548640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8321248" y="549276"/>
            <a:ext cx="4804760" cy="117951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399" y="549276"/>
            <a:ext cx="15946582" cy="117951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0" y="12845709"/>
            <a:ext cx="5486392" cy="730250"/>
          </a:xfrm>
        </p:spPr>
        <p:txBody>
          <a:bodyPr/>
          <a:lstStyle/>
          <a:p>
            <a:fld id="{0526CB13-A6B4-4D2F-AB18-DECFD755AA2B}" type="datetimeFigureOut">
              <a:rPr lang="en-US" smtClean="0"/>
              <a:t>11/12/2025</a:t>
            </a:fld>
            <a:endParaRPr lang="en-US"/>
          </a:p>
        </p:txBody>
      </p:sp>
      <p:sp>
        <p:nvSpPr>
          <p:cNvPr id="5" name="Footer Placeholder 4"/>
          <p:cNvSpPr>
            <a:spLocks noGrp="1"/>
          </p:cNvSpPr>
          <p:nvPr>
            <p:ph type="ftr" sz="quarter" idx="11"/>
          </p:nvPr>
        </p:nvSpPr>
        <p:spPr>
          <a:xfrm>
            <a:off x="7552271" y="12845709"/>
            <a:ext cx="8559338" cy="730250"/>
          </a:xfrm>
        </p:spPr>
        <p:txBody>
          <a:bodyPr/>
          <a:lstStyle/>
          <a:p>
            <a:endParaRPr lang="en-US"/>
          </a:p>
        </p:txBody>
      </p:sp>
      <p:sp>
        <p:nvSpPr>
          <p:cNvPr id="6" name="Slide Number Placeholder 5"/>
          <p:cNvSpPr>
            <a:spLocks noGrp="1"/>
          </p:cNvSpPr>
          <p:nvPr>
            <p:ph type="sldNum" sz="quarter" idx="12"/>
          </p:nvPr>
        </p:nvSpPr>
        <p:spPr>
          <a:xfrm>
            <a:off x="16146097" y="12845709"/>
            <a:ext cx="1759518" cy="730250"/>
          </a:xfrm>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241899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078520" y="1330325"/>
            <a:ext cx="21629079" cy="4775201"/>
          </a:xfrm>
          <a:prstGeom prst="rect">
            <a:avLst/>
          </a:prstGeom>
        </p:spPr>
        <p:txBody>
          <a:bodyPr lIns="91439" tIns="91439" rIns="91439" bIns="91439" anchor="b"/>
          <a:lstStyle>
            <a:lvl1pPr defTabSz="1828800">
              <a:lnSpc>
                <a:spcPct val="90000"/>
              </a:lnSpc>
              <a:defRPr sz="6400">
                <a:solidFill>
                  <a:srgbClr val="0070C0"/>
                </a:solidFill>
                <a:latin typeface="Verdana"/>
                <a:ea typeface="Verdana"/>
                <a:cs typeface="Verdana"/>
                <a:sym typeface="Verdana"/>
              </a:defRPr>
            </a:lvl1pPr>
          </a:lstStyle>
          <a:p>
            <a:r>
              <a:t>Title Text</a:t>
            </a:r>
          </a:p>
        </p:txBody>
      </p:sp>
      <p:sp>
        <p:nvSpPr>
          <p:cNvPr id="30" name="Body Level One…"/>
          <p:cNvSpPr txBox="1">
            <a:spLocks noGrp="1"/>
          </p:cNvSpPr>
          <p:nvPr>
            <p:ph type="body" sz="half" idx="1"/>
          </p:nvPr>
        </p:nvSpPr>
        <p:spPr>
          <a:xfrm>
            <a:off x="1078520" y="6475655"/>
            <a:ext cx="20257480" cy="3311525"/>
          </a:xfrm>
          <a:prstGeom prst="rect">
            <a:avLst/>
          </a:prstGeom>
        </p:spPr>
        <p:txBody>
          <a:bodyPr lIns="91439" tIns="91439" rIns="91439" bIns="91439"/>
          <a:lstStyle>
            <a:lvl1pPr marL="0" indent="0" defTabSz="1828800">
              <a:spcBef>
                <a:spcPts val="2000"/>
              </a:spcBef>
              <a:buClrTx/>
              <a:buSzTx/>
              <a:buFontTx/>
              <a:buNone/>
              <a:defRPr sz="5000">
                <a:latin typeface="Verdana"/>
                <a:ea typeface="Verdana"/>
                <a:cs typeface="Verdana"/>
                <a:sym typeface="Verdana"/>
              </a:defRPr>
            </a:lvl1pPr>
            <a:lvl2pPr marL="0" indent="457200" defTabSz="1828800">
              <a:spcBef>
                <a:spcPts val="2000"/>
              </a:spcBef>
              <a:buClrTx/>
              <a:buSzTx/>
              <a:buFontTx/>
              <a:buNone/>
              <a:defRPr sz="5000">
                <a:latin typeface="Verdana"/>
                <a:ea typeface="Verdana"/>
                <a:cs typeface="Verdana"/>
                <a:sym typeface="Verdana"/>
              </a:defRPr>
            </a:lvl2pPr>
            <a:lvl3pPr marL="0" indent="914400" defTabSz="1828800">
              <a:spcBef>
                <a:spcPts val="2000"/>
              </a:spcBef>
              <a:buClrTx/>
              <a:buSzTx/>
              <a:buFontTx/>
              <a:buNone/>
              <a:defRPr sz="5000">
                <a:latin typeface="Verdana"/>
                <a:ea typeface="Verdana"/>
                <a:cs typeface="Verdana"/>
                <a:sym typeface="Verdana"/>
              </a:defRPr>
            </a:lvl3pPr>
            <a:lvl4pPr marL="0" indent="1371600" defTabSz="1828800">
              <a:spcBef>
                <a:spcPts val="2000"/>
              </a:spcBef>
              <a:buClrTx/>
              <a:buSzTx/>
              <a:buFontTx/>
              <a:buNone/>
              <a:defRPr sz="5000">
                <a:latin typeface="Verdana"/>
                <a:ea typeface="Verdana"/>
                <a:cs typeface="Verdana"/>
                <a:sym typeface="Verdana"/>
              </a:defRPr>
            </a:lvl4pPr>
            <a:lvl5pPr marL="0" indent="1828800" defTabSz="1828800">
              <a:spcBef>
                <a:spcPts val="2000"/>
              </a:spcBef>
              <a:buClrTx/>
              <a:buSzTx/>
              <a:buFontTx/>
              <a:buNone/>
              <a:defRPr sz="50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
        <p:nvSpPr>
          <p:cNvPr id="32" name="Straight Connector 7"/>
          <p:cNvSpPr/>
          <p:nvPr/>
        </p:nvSpPr>
        <p:spPr>
          <a:xfrm>
            <a:off x="1078519" y="6111554"/>
            <a:ext cx="21629080" cy="1"/>
          </a:xfrm>
          <a:prstGeom prst="line">
            <a:avLst/>
          </a:prstGeom>
          <a:ln w="12700">
            <a:solidFill>
              <a:srgbClr val="4472C4"/>
            </a:solidFill>
            <a:miter/>
          </a:ln>
        </p:spPr>
        <p:txBody>
          <a:bodyPr tIns="91439" bIns="91439"/>
          <a:lstStyle/>
          <a:p>
            <a:pPr algn="ctr" defTabSz="2438337">
              <a:defRPr sz="2400">
                <a:solidFill>
                  <a:srgbClr val="000000"/>
                </a:solidFill>
                <a:latin typeface="Calibri"/>
                <a:ea typeface="Calibri"/>
                <a:cs typeface="Calibri"/>
                <a:sym typeface="Calibri"/>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11/12/2025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4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1676400" y="1"/>
            <a:ext cx="21031200" cy="2651126"/>
          </a:xfrm>
        </p:spPr>
        <p:txBody>
          <a:bodyPr anchor="b">
            <a:normAutofit/>
          </a:bodyPr>
          <a:lstStyle>
            <a:lvl1pPr>
              <a:defRPr sz="72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11/12/2025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1676400" y="265112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45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1663700" y="3419477"/>
            <a:ext cx="21031200" cy="5705474"/>
          </a:xfrm>
        </p:spPr>
        <p:txBody>
          <a:bodyPr anchor="b">
            <a:normAutofit/>
          </a:bodyPr>
          <a:lstStyle>
            <a:lvl1pPr>
              <a:defRPr sz="88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11/12/2025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1663700" y="9124950"/>
            <a:ext cx="210439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2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1676400" y="3651250"/>
            <a:ext cx="10363200"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11/12/2025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1676400" y="338137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1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1679576" y="730251"/>
            <a:ext cx="21031200" cy="2651126"/>
          </a:xfrm>
        </p:spPr>
        <p:txBody>
          <a:bodyPr anchor="b">
            <a:normAutofit/>
          </a:bodyPr>
          <a:lstStyle>
            <a:lvl1pPr>
              <a:defRPr sz="7200"/>
            </a:lvl1pPr>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11/12/2025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56997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11/12/2025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36940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11/12/2025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62077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1676400" y="730251"/>
            <a:ext cx="21031200" cy="265112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4D997E8-DDEE-43F1-8D9B-F8A1E11DE488}" type="datetime1">
              <a:rPr lang="en-US" smtClean="0"/>
              <a:t>11/12/2025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536843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dt="0"/>
  <p:txStyles>
    <p:titleStyle>
      <a:lvl1pPr algn="l" defTabSz="1828800" rtl="0" eaLnBrk="1" latinLnBrk="0" hangingPunct="1">
        <a:lnSpc>
          <a:spcPct val="90000"/>
        </a:lnSpc>
        <a:spcBef>
          <a:spcPct val="0"/>
        </a:spcBef>
        <a:buNone/>
        <a:defRPr sz="8800" kern="1200">
          <a:solidFill>
            <a:srgbClr val="0070C0"/>
          </a:solidFill>
          <a:latin typeface="Verdana" panose="020B0604030504040204" pitchFamily="34" charset="0"/>
          <a:ea typeface="Verdana" panose="020B0604030504040204" pitchFamily="34" charset="0"/>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966" y="352219"/>
            <a:ext cx="24377904" cy="3291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405838" y="568352"/>
            <a:ext cx="19568160" cy="3017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05838" y="4023360"/>
            <a:ext cx="19568160" cy="84124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04532" y="12845709"/>
            <a:ext cx="6001788" cy="730250"/>
          </a:xfrm>
          <a:prstGeom prst="rect">
            <a:avLst/>
          </a:prstGeom>
        </p:spPr>
        <p:txBody>
          <a:bodyPr vert="horz" lIns="91440" tIns="45720" rIns="45720" bIns="45720" rtlCol="0" anchor="ctr"/>
          <a:lstStyle>
            <a:lvl1pPr algn="l">
              <a:defRPr sz="2100">
                <a:solidFill>
                  <a:schemeClr val="tx1"/>
                </a:solidFill>
              </a:defRPr>
            </a:lvl1pPr>
          </a:lstStyle>
          <a:p>
            <a:fld id="{0526CB13-A6B4-4D2F-AB18-DECFD755AA2B}" type="datetimeFigureOut">
              <a:rPr lang="en-US" smtClean="0"/>
              <a:t>11/12/2025</a:t>
            </a:fld>
            <a:endParaRPr lang="en-US"/>
          </a:p>
        </p:txBody>
      </p:sp>
      <p:sp>
        <p:nvSpPr>
          <p:cNvPr id="5" name="Footer Placeholder 4"/>
          <p:cNvSpPr>
            <a:spLocks noGrp="1"/>
          </p:cNvSpPr>
          <p:nvPr>
            <p:ph type="ftr" sz="quarter" idx="3"/>
          </p:nvPr>
        </p:nvSpPr>
        <p:spPr>
          <a:xfrm>
            <a:off x="11192942" y="12845709"/>
            <a:ext cx="10088880" cy="730250"/>
          </a:xfrm>
          <a:prstGeom prst="rect">
            <a:avLst/>
          </a:prstGeom>
        </p:spPr>
        <p:txBody>
          <a:bodyPr vert="horz" lIns="91440" tIns="45720" rIns="91440" bIns="45720" rtlCol="0" anchor="ctr"/>
          <a:lstStyle>
            <a:lvl1pPr algn="r">
              <a:defRPr sz="2100">
                <a:solidFill>
                  <a:schemeClr val="tx1"/>
                </a:solidFill>
              </a:defRPr>
            </a:lvl1pPr>
          </a:lstStyle>
          <a:p>
            <a:endParaRPr lang="en-US"/>
          </a:p>
        </p:txBody>
      </p:sp>
      <p:sp>
        <p:nvSpPr>
          <p:cNvPr id="6" name="Slide Number Placeholder 5"/>
          <p:cNvSpPr>
            <a:spLocks noGrp="1"/>
          </p:cNvSpPr>
          <p:nvPr>
            <p:ph type="sldNum" sz="quarter" idx="4"/>
          </p:nvPr>
        </p:nvSpPr>
        <p:spPr>
          <a:xfrm>
            <a:off x="21317854" y="12845709"/>
            <a:ext cx="1892528" cy="730250"/>
          </a:xfrm>
          <a:prstGeom prst="rect">
            <a:avLst/>
          </a:prstGeom>
        </p:spPr>
        <p:txBody>
          <a:bodyPr vert="horz" lIns="45720" tIns="45720" rIns="91440" bIns="45720" rtlCol="0" anchor="ctr"/>
          <a:lstStyle>
            <a:lvl1pPr algn="l">
              <a:defRPr sz="2400" b="0">
                <a:solidFill>
                  <a:schemeClr val="tx1"/>
                </a:solidFill>
              </a:defRPr>
            </a:lvl1pPr>
          </a:lstStyle>
          <a:p>
            <a:fld id="{F0BF289E-CD1A-4036-8041-8C8E564DF66B}" type="slidenum">
              <a:rPr lang="en-US" smtClean="0"/>
              <a:t>‹#›</a:t>
            </a:fld>
            <a:endParaRPr lang="en-US"/>
          </a:p>
        </p:txBody>
      </p:sp>
    </p:spTree>
    <p:extLst>
      <p:ext uri="{BB962C8B-B14F-4D97-AF65-F5344CB8AC3E}">
        <p14:creationId xmlns:p14="http://schemas.microsoft.com/office/powerpoint/2010/main" val="1120818179"/>
      </p:ext>
    </p:extLst>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1828800" rtl="0" eaLnBrk="1" latinLnBrk="0" hangingPunct="1">
        <a:lnSpc>
          <a:spcPct val="85000"/>
        </a:lnSpc>
        <a:spcBef>
          <a:spcPct val="0"/>
        </a:spcBef>
        <a:buNone/>
        <a:defRPr sz="8000" kern="1200" cap="all" baseline="0">
          <a:solidFill>
            <a:schemeClr val="bg2"/>
          </a:solidFill>
          <a:latin typeface="+mj-lt"/>
          <a:ea typeface="+mj-ea"/>
          <a:cs typeface="+mj-cs"/>
        </a:defRPr>
      </a:lvl1pPr>
    </p:titleStyle>
    <p:bodyStyle>
      <a:lvl1pPr marL="365760" indent="-365760" algn="l" defTabSz="1828800" rtl="0" eaLnBrk="1" latinLnBrk="0" hangingPunct="1">
        <a:lnSpc>
          <a:spcPct val="90000"/>
        </a:lnSpc>
        <a:spcBef>
          <a:spcPts val="2400"/>
        </a:spcBef>
        <a:spcAft>
          <a:spcPts val="400"/>
        </a:spcAft>
        <a:buClr>
          <a:schemeClr val="tx1"/>
        </a:buClr>
        <a:buFont typeface="Wingdings" pitchFamily="2" charset="2"/>
        <a:buChar char=""/>
        <a:defRPr sz="4400" kern="1200">
          <a:solidFill>
            <a:schemeClr val="tx1"/>
          </a:solidFill>
          <a:latin typeface="+mn-lt"/>
          <a:ea typeface="+mn-ea"/>
          <a:cs typeface="+mn-cs"/>
        </a:defRPr>
      </a:lvl1pPr>
      <a:lvl2pPr marL="822960" indent="-365760" algn="l" defTabSz="1828800" rtl="0" eaLnBrk="1" latinLnBrk="0" hangingPunct="1">
        <a:lnSpc>
          <a:spcPct val="90000"/>
        </a:lnSpc>
        <a:spcBef>
          <a:spcPts val="400"/>
        </a:spcBef>
        <a:spcAft>
          <a:spcPts val="800"/>
        </a:spcAft>
        <a:buClr>
          <a:schemeClr val="tx1"/>
        </a:buClr>
        <a:buFont typeface="Wingdings" pitchFamily="2" charset="2"/>
        <a:buChar char=""/>
        <a:defRPr sz="4000" kern="1200">
          <a:solidFill>
            <a:schemeClr val="tx1"/>
          </a:solidFill>
          <a:latin typeface="+mn-lt"/>
          <a:ea typeface="+mn-ea"/>
          <a:cs typeface="+mn-cs"/>
        </a:defRPr>
      </a:lvl2pPr>
      <a:lvl3pPr marL="1280160" indent="-365760" algn="l" defTabSz="1828800" rtl="0" eaLnBrk="1" latinLnBrk="0" hangingPunct="1">
        <a:lnSpc>
          <a:spcPct val="90000"/>
        </a:lnSpc>
        <a:spcBef>
          <a:spcPts val="400"/>
        </a:spcBef>
        <a:spcAft>
          <a:spcPts val="800"/>
        </a:spcAft>
        <a:buClr>
          <a:schemeClr val="tx1"/>
        </a:buClr>
        <a:buFont typeface="Wingdings" pitchFamily="2" charset="2"/>
        <a:buChar char=""/>
        <a:defRPr sz="3600" kern="1200">
          <a:solidFill>
            <a:schemeClr val="tx1"/>
          </a:solidFill>
          <a:latin typeface="+mn-lt"/>
          <a:ea typeface="+mn-ea"/>
          <a:cs typeface="+mn-cs"/>
        </a:defRPr>
      </a:lvl3pPr>
      <a:lvl4pPr marL="1737360" indent="-36576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4pPr>
      <a:lvl5pPr marL="2194560" indent="-36576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5pPr>
      <a:lvl6pPr marL="25692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6pPr>
      <a:lvl7pPr marL="29436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7pPr>
      <a:lvl8pPr marL="32580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8pPr>
      <a:lvl9pPr marL="36124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06496" y="4533900"/>
            <a:ext cx="21971005"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219200" y="3200400"/>
            <a:ext cx="21945600" cy="905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01499" y="13085233"/>
            <a:ext cx="368505" cy="374600"/>
          </a:xfrm>
          <a:prstGeom prst="rect">
            <a:avLst/>
          </a:prstGeom>
          <a:ln w="12700">
            <a:miter lim="400000"/>
          </a:ln>
        </p:spPr>
        <p:txBody>
          <a:bodyPr wrap="none" lIns="50800" tIns="50800" rIns="50800" bIns="50800" anchor="b">
            <a:spAutoFit/>
          </a:bodyPr>
          <a:lstStyle>
            <a:lvl1pPr algn="ct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Lst>
  <p:transition spd="med"/>
  <p:txStyles>
    <p:titleStyle>
      <a:lvl1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1pPr>
      <a:lvl2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2pPr>
      <a:lvl3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3pPr>
      <a:lvl4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4pPr>
      <a:lvl5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5pPr>
      <a:lvl6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6pPr>
      <a:lvl7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7pPr>
      <a:lvl8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8pPr>
      <a:lvl9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9pPr>
    </p:titleStyle>
    <p:bodyStyle>
      <a:lvl1pPr marL="4572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1pPr>
      <a:lvl2pPr marL="9144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indent="-603503"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isafety.dance"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ncase.me"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tiff"/><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11.xml"/><Relationship Id="rId16"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S 4530/5500…"/>
          <p:cNvSpPr txBox="1">
            <a:spLocks noGrp="1"/>
          </p:cNvSpPr>
          <p:nvPr>
            <p:ph type="title"/>
          </p:nvPr>
        </p:nvSpPr>
        <p:spPr>
          <a:prstGeom prst="rect">
            <a:avLst/>
          </a:prstGeom>
        </p:spPr>
        <p:txBody>
          <a:bodyPr/>
          <a:lstStyle/>
          <a:p>
            <a:r>
              <a:rPr dirty="0"/>
              <a:t>CS 4530</a:t>
            </a:r>
          </a:p>
          <a:p>
            <a:r>
              <a:rPr dirty="0"/>
              <a:t>Fundamentals of Software Engineering</a:t>
            </a:r>
          </a:p>
          <a:p>
            <a:endParaRPr dirty="0"/>
          </a:p>
          <a:p>
            <a:r>
              <a:rPr dirty="0"/>
              <a:t>Module 1</a:t>
            </a:r>
            <a:r>
              <a:rPr lang="en-US" dirty="0"/>
              <a:t>6A</a:t>
            </a:r>
            <a:r>
              <a:rPr dirty="0"/>
              <a:t>: Engineering </a:t>
            </a:r>
            <a:r>
              <a:rPr lang="en-US" dirty="0"/>
              <a:t>Ethical Software</a:t>
            </a:r>
            <a:endParaRPr dirty="0"/>
          </a:p>
        </p:txBody>
      </p:sp>
      <p:sp>
        <p:nvSpPr>
          <p:cNvPr id="42" name="Jonathan Bell, Frank Tip, Mitch Wand…"/>
          <p:cNvSpPr txBox="1">
            <a:spLocks noGrp="1"/>
          </p:cNvSpPr>
          <p:nvPr>
            <p:ph type="body" sz="half" idx="1"/>
          </p:nvPr>
        </p:nvSpPr>
        <p:spPr>
          <a:xfrm>
            <a:off x="1078520" y="8304455"/>
            <a:ext cx="20257480" cy="3311525"/>
          </a:xfrm>
          <a:prstGeom prst="rect">
            <a:avLst/>
          </a:prstGeom>
        </p:spPr>
        <p:txBody>
          <a:bodyPr/>
          <a:lstStyle/>
          <a:p>
            <a:r>
              <a:rPr dirty="0"/>
              <a:t>Adeel Bhutta</a:t>
            </a:r>
            <a:r>
              <a:t>, </a:t>
            </a:r>
            <a:r>
              <a:rPr lang="en-US"/>
              <a:t>Joydeep </a:t>
            </a:r>
            <a:r>
              <a:rPr lang="en-US" dirty="0"/>
              <a:t>Mitra and </a:t>
            </a:r>
            <a:r>
              <a:rPr dirty="0"/>
              <a:t>Mitch</a:t>
            </a:r>
            <a:r>
              <a:rPr lang="en-US" dirty="0"/>
              <a:t> Wand</a:t>
            </a:r>
            <a:endParaRPr dirty="0"/>
          </a:p>
          <a:p>
            <a:r>
              <a:rPr dirty="0"/>
              <a:t>Khoury College of Computer Sciences</a:t>
            </a:r>
          </a:p>
        </p:txBody>
      </p:sp>
      <p:sp>
        <p:nvSpPr>
          <p:cNvPr id="4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44" name="Rectangle 5"/>
          <p:cNvSpPr txBox="1"/>
          <p:nvPr/>
        </p:nvSpPr>
        <p:spPr>
          <a:xfrm>
            <a:off x="105566" y="12770050"/>
            <a:ext cx="8443913" cy="615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algn="ctr" defTabSz="2438337">
              <a:defRPr sz="2400">
                <a:solidFill>
                  <a:srgbClr val="000000"/>
                </a:solidFill>
                <a:latin typeface="Calibri"/>
                <a:ea typeface="Calibri"/>
                <a:cs typeface="Calibri"/>
                <a:sym typeface="Calibri"/>
              </a:defRPr>
            </a:pPr>
            <a:r>
              <a:rPr sz="2800" dirty="0"/>
              <a:t>© 202</a:t>
            </a:r>
            <a:r>
              <a:rPr lang="en-US" sz="2800" dirty="0"/>
              <a:t>5</a:t>
            </a:r>
            <a:r>
              <a:rPr sz="2800" dirty="0"/>
              <a:t> Released under the </a:t>
            </a:r>
            <a:r>
              <a:rPr sz="2800" dirty="0">
                <a:hlinkClick r:id="rId2"/>
              </a:rPr>
              <a:t>CC BY-SA</a:t>
            </a:r>
            <a:r>
              <a:rPr sz="2800"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EDE9-4333-53C7-7442-9CA8492F2354}"/>
              </a:ext>
            </a:extLst>
          </p:cNvPr>
          <p:cNvSpPr>
            <a:spLocks noGrp="1"/>
          </p:cNvSpPr>
          <p:nvPr>
            <p:ph type="title"/>
          </p:nvPr>
        </p:nvSpPr>
        <p:spPr/>
        <p:txBody>
          <a:bodyPr/>
          <a:lstStyle/>
          <a:p>
            <a:r>
              <a:rPr lang="en-US" dirty="0"/>
              <a:t>What is the social context?</a:t>
            </a:r>
          </a:p>
        </p:txBody>
      </p:sp>
      <p:sp>
        <p:nvSpPr>
          <p:cNvPr id="3" name="Content Placeholder 2">
            <a:extLst>
              <a:ext uri="{FF2B5EF4-FFF2-40B4-BE49-F238E27FC236}">
                <a16:creationId xmlns:a16="http://schemas.microsoft.com/office/drawing/2014/main" id="{639E3C11-18AE-493D-AED8-B00E85E4BD2C}"/>
              </a:ext>
            </a:extLst>
          </p:cNvPr>
          <p:cNvSpPr>
            <a:spLocks noGrp="1"/>
          </p:cNvSpPr>
          <p:nvPr>
            <p:ph idx="1"/>
          </p:nvPr>
        </p:nvSpPr>
        <p:spPr/>
        <p:txBody>
          <a:bodyPr/>
          <a:lstStyle/>
          <a:p>
            <a:r>
              <a:rPr lang="en-US" dirty="0"/>
              <a:t>what categories of people will benefit from our software?</a:t>
            </a:r>
          </a:p>
          <a:p>
            <a:r>
              <a:rPr lang="en-US" dirty="0"/>
              <a:t>what categories of people will be harmed by the use of our software?</a:t>
            </a:r>
          </a:p>
        </p:txBody>
      </p:sp>
      <p:sp>
        <p:nvSpPr>
          <p:cNvPr id="4" name="Slide Number Placeholder 3">
            <a:extLst>
              <a:ext uri="{FF2B5EF4-FFF2-40B4-BE49-F238E27FC236}">
                <a16:creationId xmlns:a16="http://schemas.microsoft.com/office/drawing/2014/main" id="{E76493D4-EFFE-A3DB-B398-23E313E68DC4}"/>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344551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06DD-3A9A-DFCD-76D5-783F3105C204}"/>
              </a:ext>
            </a:extLst>
          </p:cNvPr>
          <p:cNvSpPr>
            <a:spLocks noGrp="1"/>
          </p:cNvSpPr>
          <p:nvPr>
            <p:ph type="title"/>
          </p:nvPr>
        </p:nvSpPr>
        <p:spPr/>
        <p:txBody>
          <a:bodyPr/>
          <a:lstStyle/>
          <a:p>
            <a:r>
              <a:rPr lang="en-US" dirty="0"/>
              <a:t>What is the business context?</a:t>
            </a:r>
          </a:p>
        </p:txBody>
      </p:sp>
      <p:sp>
        <p:nvSpPr>
          <p:cNvPr id="3" name="Content Placeholder 2">
            <a:extLst>
              <a:ext uri="{FF2B5EF4-FFF2-40B4-BE49-F238E27FC236}">
                <a16:creationId xmlns:a16="http://schemas.microsoft.com/office/drawing/2014/main" id="{4BCB8A46-9035-9C21-7F0A-2BD8FBC4FF9C}"/>
              </a:ext>
            </a:extLst>
          </p:cNvPr>
          <p:cNvSpPr>
            <a:spLocks noGrp="1"/>
          </p:cNvSpPr>
          <p:nvPr>
            <p:ph idx="1"/>
          </p:nvPr>
        </p:nvSpPr>
        <p:spPr/>
        <p:txBody>
          <a:bodyPr/>
          <a:lstStyle/>
          <a:p>
            <a:r>
              <a:rPr lang="en-US" dirty="0"/>
              <a:t>Who is going to pay for this software?</a:t>
            </a:r>
          </a:p>
          <a:p>
            <a:pPr lvl="1"/>
            <a:r>
              <a:rPr lang="en-US" dirty="0"/>
              <a:t>users?</a:t>
            </a:r>
          </a:p>
          <a:p>
            <a:pPr lvl="1"/>
            <a:r>
              <a:rPr lang="en-US" dirty="0"/>
              <a:t>advertisers?</a:t>
            </a:r>
          </a:p>
          <a:p>
            <a:pPr lvl="1"/>
            <a:r>
              <a:rPr lang="en-US" dirty="0"/>
              <a:t>sponsors or sponsoring agencies?</a:t>
            </a:r>
          </a:p>
          <a:p>
            <a:r>
              <a:rPr lang="en-US" dirty="0"/>
              <a:t>What are their incentives?</a:t>
            </a:r>
          </a:p>
          <a:p>
            <a:pPr lvl="1"/>
            <a:r>
              <a:rPr lang="en-US" dirty="0"/>
              <a:t>how do their incentives affect (or distort) our priorities in designing or developing this software?</a:t>
            </a:r>
          </a:p>
          <a:p>
            <a:pPr lvl="2"/>
            <a:r>
              <a:rPr lang="en-US" dirty="0"/>
              <a:t>if our sponsors are selling advertising, then we may be pressed to prioritize "engagement" (maybe undesirable)</a:t>
            </a:r>
          </a:p>
          <a:p>
            <a:pPr lvl="2"/>
            <a:r>
              <a:rPr lang="en-US" dirty="0"/>
              <a:t>if our sponsors want to help disadvantaged people to connect with services, we may be pressed to prioritize accessibility.</a:t>
            </a:r>
          </a:p>
        </p:txBody>
      </p:sp>
      <p:sp>
        <p:nvSpPr>
          <p:cNvPr id="4" name="Slide Number Placeholder 3">
            <a:extLst>
              <a:ext uri="{FF2B5EF4-FFF2-40B4-BE49-F238E27FC236}">
                <a16:creationId xmlns:a16="http://schemas.microsoft.com/office/drawing/2014/main" id="{E7C743BD-04F9-9E4A-9EA3-75FE8D702EE3}"/>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6959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879D-C1FA-4844-1BAE-D85D8DC16720}"/>
              </a:ext>
            </a:extLst>
          </p:cNvPr>
          <p:cNvSpPr>
            <a:spLocks noGrp="1"/>
          </p:cNvSpPr>
          <p:nvPr>
            <p:ph type="title"/>
          </p:nvPr>
        </p:nvSpPr>
        <p:spPr/>
        <p:txBody>
          <a:bodyPr/>
          <a:lstStyle/>
          <a:p>
            <a:r>
              <a:rPr lang="en-US" dirty="0"/>
              <a:t>Who is selling what to who?</a:t>
            </a:r>
          </a:p>
        </p:txBody>
      </p:sp>
      <p:sp>
        <p:nvSpPr>
          <p:cNvPr id="3" name="Content Placeholder 2">
            <a:extLst>
              <a:ext uri="{FF2B5EF4-FFF2-40B4-BE49-F238E27FC236}">
                <a16:creationId xmlns:a16="http://schemas.microsoft.com/office/drawing/2014/main" id="{0BEFF3EA-5561-6BBF-EB23-076705949F2C}"/>
              </a:ext>
            </a:extLst>
          </p:cNvPr>
          <p:cNvSpPr>
            <a:spLocks noGrp="1"/>
          </p:cNvSpPr>
          <p:nvPr>
            <p:ph idx="1"/>
          </p:nvPr>
        </p:nvSpPr>
        <p:spPr/>
        <p:txBody>
          <a:bodyPr>
            <a:normAutofit/>
          </a:bodyPr>
          <a:lstStyle/>
          <a:p>
            <a:r>
              <a:rPr lang="en-US" dirty="0"/>
              <a:t>"If you're not paying for the product, then you are the product"</a:t>
            </a:r>
          </a:p>
          <a:p>
            <a:endParaRPr lang="en-US" dirty="0"/>
          </a:p>
          <a:p>
            <a:endParaRPr lang="en-US" dirty="0"/>
          </a:p>
          <a:p>
            <a:endParaRPr lang="en-US" dirty="0"/>
          </a:p>
          <a:p>
            <a:endParaRPr lang="en-US" dirty="0"/>
          </a:p>
          <a:p>
            <a:endParaRPr lang="en-US" dirty="0"/>
          </a:p>
          <a:p>
            <a:endParaRPr lang="en-US" dirty="0"/>
          </a:p>
          <a:p>
            <a:pPr marL="914400" lvl="1" indent="0">
              <a:buNone/>
            </a:pPr>
            <a:r>
              <a:rPr lang="en-US" dirty="0"/>
              <a:t>	--</a:t>
            </a:r>
          </a:p>
        </p:txBody>
      </p:sp>
      <p:sp>
        <p:nvSpPr>
          <p:cNvPr id="4" name="Slide Number Placeholder 3">
            <a:extLst>
              <a:ext uri="{FF2B5EF4-FFF2-40B4-BE49-F238E27FC236}">
                <a16:creationId xmlns:a16="http://schemas.microsoft.com/office/drawing/2014/main" id="{6F9BD85C-0F18-89BB-01D8-CCE157F44F3C}"/>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5" name="TextBox 4">
            <a:extLst>
              <a:ext uri="{FF2B5EF4-FFF2-40B4-BE49-F238E27FC236}">
                <a16:creationId xmlns:a16="http://schemas.microsoft.com/office/drawing/2014/main" id="{B33A4080-535E-4168-A451-57BC0CB4AA3A}"/>
              </a:ext>
            </a:extLst>
          </p:cNvPr>
          <p:cNvSpPr txBox="1"/>
          <p:nvPr/>
        </p:nvSpPr>
        <p:spPr>
          <a:xfrm>
            <a:off x="19721384" y="874858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EFDA1F27-2AD3-E81C-48A0-A4DE746D1955}"/>
              </a:ext>
            </a:extLst>
          </p:cNvPr>
          <p:cNvSpPr txBox="1"/>
          <p:nvPr/>
        </p:nvSpPr>
        <p:spPr>
          <a:xfrm>
            <a:off x="13345297" y="6598508"/>
            <a:ext cx="5090984" cy="2150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TextBox 6">
            <a:extLst>
              <a:ext uri="{FF2B5EF4-FFF2-40B4-BE49-F238E27FC236}">
                <a16:creationId xmlns:a16="http://schemas.microsoft.com/office/drawing/2014/main" id="{1402A949-95D9-CA17-113E-4D6A57B72ECE}"/>
              </a:ext>
            </a:extLst>
          </p:cNvPr>
          <p:cNvSpPr txBox="1"/>
          <p:nvPr/>
        </p:nvSpPr>
        <p:spPr>
          <a:xfrm>
            <a:off x="9144001" y="10007814"/>
            <a:ext cx="12529752" cy="146669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400" dirty="0">
                <a:solidFill>
                  <a:schemeClr val="accent1"/>
                </a:solidFill>
              </a:rPr>
              <a:t>Generally credited to Richard Serra and Carlota Fay Schoolman (1974, about TV advertising)</a:t>
            </a:r>
          </a:p>
        </p:txBody>
      </p:sp>
    </p:spTree>
    <p:extLst>
      <p:ext uri="{BB962C8B-B14F-4D97-AF65-F5344CB8AC3E}">
        <p14:creationId xmlns:p14="http://schemas.microsoft.com/office/powerpoint/2010/main" val="118271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A99E-B363-F97B-690B-DA1BDAA6C4A9}"/>
              </a:ext>
            </a:extLst>
          </p:cNvPr>
          <p:cNvSpPr>
            <a:spLocks noGrp="1"/>
          </p:cNvSpPr>
          <p:nvPr>
            <p:ph type="title"/>
          </p:nvPr>
        </p:nvSpPr>
        <p:spPr/>
        <p:txBody>
          <a:bodyPr/>
          <a:lstStyle/>
          <a:p>
            <a:r>
              <a:rPr lang="en-US" dirty="0"/>
              <a:t>What is the legal and regulatory context?</a:t>
            </a:r>
          </a:p>
        </p:txBody>
      </p:sp>
      <p:sp>
        <p:nvSpPr>
          <p:cNvPr id="3" name="Content Placeholder 2">
            <a:extLst>
              <a:ext uri="{FF2B5EF4-FFF2-40B4-BE49-F238E27FC236}">
                <a16:creationId xmlns:a16="http://schemas.microsoft.com/office/drawing/2014/main" id="{7819CCA5-F21B-426D-7B8E-23991C85E142}"/>
              </a:ext>
            </a:extLst>
          </p:cNvPr>
          <p:cNvSpPr>
            <a:spLocks noGrp="1"/>
          </p:cNvSpPr>
          <p:nvPr>
            <p:ph idx="1"/>
          </p:nvPr>
        </p:nvSpPr>
        <p:spPr/>
        <p:txBody>
          <a:bodyPr/>
          <a:lstStyle/>
          <a:p>
            <a:r>
              <a:rPr lang="en-US" dirty="0"/>
              <a:t>Americans with Disabilities Act (ADA)</a:t>
            </a:r>
          </a:p>
          <a:p>
            <a:r>
              <a:rPr lang="en-US" dirty="0"/>
              <a:t>Litigation-averse sponsors may insist on elaborate Terms &amp; Conditions</a:t>
            </a:r>
          </a:p>
          <a:p>
            <a:r>
              <a:rPr lang="en-US" dirty="0"/>
              <a:t>Software for use in the EU may need to comply with the GPDR.</a:t>
            </a:r>
          </a:p>
          <a:p>
            <a:r>
              <a:rPr lang="en-US" dirty="0"/>
              <a:t>What about financial software?</a:t>
            </a:r>
          </a:p>
          <a:p>
            <a:r>
              <a:rPr lang="en-US" dirty="0"/>
              <a:t>What about personal data?</a:t>
            </a:r>
          </a:p>
          <a:p>
            <a:r>
              <a:rPr lang="en-US" dirty="0"/>
              <a:t>What about leaving cookies, etc., on our machines?</a:t>
            </a:r>
          </a:p>
          <a:p>
            <a:endParaRPr lang="en-US" dirty="0"/>
          </a:p>
        </p:txBody>
      </p:sp>
      <p:sp>
        <p:nvSpPr>
          <p:cNvPr id="4" name="Slide Number Placeholder 3">
            <a:extLst>
              <a:ext uri="{FF2B5EF4-FFF2-40B4-BE49-F238E27FC236}">
                <a16:creationId xmlns:a16="http://schemas.microsoft.com/office/drawing/2014/main" id="{D6EE66A2-6E4A-73AD-87DB-D42C68FC8C09}"/>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147852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ECDB-0256-66E4-F9F3-E960E7E585F7}"/>
              </a:ext>
            </a:extLst>
          </p:cNvPr>
          <p:cNvSpPr>
            <a:spLocks noGrp="1"/>
          </p:cNvSpPr>
          <p:nvPr>
            <p:ph type="title"/>
          </p:nvPr>
        </p:nvSpPr>
        <p:spPr/>
        <p:txBody>
          <a:bodyPr/>
          <a:lstStyle/>
          <a:p>
            <a:r>
              <a:rPr lang="en-US" dirty="0"/>
              <a:t>Is the activity of the software transparent?</a:t>
            </a:r>
          </a:p>
        </p:txBody>
      </p:sp>
      <p:sp>
        <p:nvSpPr>
          <p:cNvPr id="3" name="Content Placeholder 2">
            <a:extLst>
              <a:ext uri="{FF2B5EF4-FFF2-40B4-BE49-F238E27FC236}">
                <a16:creationId xmlns:a16="http://schemas.microsoft.com/office/drawing/2014/main" id="{799F64F3-FE5F-7E92-464A-44280E54339B}"/>
              </a:ext>
            </a:extLst>
          </p:cNvPr>
          <p:cNvSpPr>
            <a:spLocks noGrp="1"/>
          </p:cNvSpPr>
          <p:nvPr>
            <p:ph idx="1"/>
          </p:nvPr>
        </p:nvSpPr>
        <p:spPr/>
        <p:txBody>
          <a:bodyPr/>
          <a:lstStyle/>
          <a:p>
            <a:r>
              <a:rPr lang="en-US" dirty="0"/>
              <a:t>What data does it collect about the individual user?</a:t>
            </a:r>
          </a:p>
          <a:p>
            <a:r>
              <a:rPr lang="en-US" dirty="0"/>
              <a:t>Does it store things on our computers?</a:t>
            </a:r>
          </a:p>
          <a:p>
            <a:r>
              <a:rPr lang="en-US" dirty="0"/>
              <a:t>Does it touch our files? </a:t>
            </a:r>
          </a:p>
          <a:p>
            <a:pPr lvl="1"/>
            <a:r>
              <a:rPr lang="en-US" dirty="0"/>
              <a:t>Does it violate the "CIA" of computer security?</a:t>
            </a:r>
          </a:p>
        </p:txBody>
      </p:sp>
      <p:sp>
        <p:nvSpPr>
          <p:cNvPr id="4" name="Slide Number Placeholder 3">
            <a:extLst>
              <a:ext uri="{FF2B5EF4-FFF2-40B4-BE49-F238E27FC236}">
                <a16:creationId xmlns:a16="http://schemas.microsoft.com/office/drawing/2014/main" id="{EFEAE455-0CF4-C94F-6EB7-1A5F8AF42BE1}"/>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292475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8192-E177-2AFF-77EB-DDF056588DCF}"/>
              </a:ext>
            </a:extLst>
          </p:cNvPr>
          <p:cNvSpPr>
            <a:spLocks noGrp="1"/>
          </p:cNvSpPr>
          <p:nvPr>
            <p:ph type="title"/>
          </p:nvPr>
        </p:nvSpPr>
        <p:spPr/>
        <p:txBody>
          <a:bodyPr/>
          <a:lstStyle/>
          <a:p>
            <a:r>
              <a:rPr lang="en-US" dirty="0"/>
              <a:t>Special considerations for AI</a:t>
            </a:r>
          </a:p>
        </p:txBody>
      </p:sp>
      <p:sp>
        <p:nvSpPr>
          <p:cNvPr id="3" name="Content Placeholder 2">
            <a:extLst>
              <a:ext uri="{FF2B5EF4-FFF2-40B4-BE49-F238E27FC236}">
                <a16:creationId xmlns:a16="http://schemas.microsoft.com/office/drawing/2014/main" id="{B76EC69F-E609-22B7-CFA2-D3BD7B8C210C}"/>
              </a:ext>
            </a:extLst>
          </p:cNvPr>
          <p:cNvSpPr>
            <a:spLocks noGrp="1"/>
          </p:cNvSpPr>
          <p:nvPr>
            <p:ph idx="1"/>
          </p:nvPr>
        </p:nvSpPr>
        <p:spPr/>
        <p:txBody>
          <a:bodyPr/>
          <a:lstStyle/>
          <a:p>
            <a:r>
              <a:rPr lang="en-US" dirty="0"/>
              <a:t>Incentives for AI system may be particularly mysterious</a:t>
            </a:r>
          </a:p>
          <a:p>
            <a:r>
              <a:rPr lang="en-US" dirty="0"/>
              <a:t>What objective function is your LLM optimizing?</a:t>
            </a:r>
          </a:p>
          <a:p>
            <a:r>
              <a:rPr lang="en-US" dirty="0"/>
              <a:t>AI "agents" that operate in the real world present particularly complicated risks</a:t>
            </a:r>
          </a:p>
        </p:txBody>
      </p:sp>
      <p:sp>
        <p:nvSpPr>
          <p:cNvPr id="4" name="Slide Number Placeholder 3">
            <a:extLst>
              <a:ext uri="{FF2B5EF4-FFF2-40B4-BE49-F238E27FC236}">
                <a16:creationId xmlns:a16="http://schemas.microsoft.com/office/drawing/2014/main" id="{68CA160C-9825-055C-31F2-11E6F878396C}"/>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9297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CFFD-3838-BFFF-B366-7ED303ECDE62}"/>
              </a:ext>
            </a:extLst>
          </p:cNvPr>
          <p:cNvSpPr>
            <a:spLocks noGrp="1"/>
          </p:cNvSpPr>
          <p:nvPr>
            <p:ph type="title"/>
          </p:nvPr>
        </p:nvSpPr>
        <p:spPr/>
        <p:txBody>
          <a:bodyPr/>
          <a:lstStyle/>
          <a:p>
            <a:r>
              <a:rPr lang="en-US" dirty="0"/>
              <a:t>A short course in AI safety</a:t>
            </a:r>
          </a:p>
        </p:txBody>
      </p:sp>
      <p:sp>
        <p:nvSpPr>
          <p:cNvPr id="4" name="Slide Number Placeholder 3">
            <a:extLst>
              <a:ext uri="{FF2B5EF4-FFF2-40B4-BE49-F238E27FC236}">
                <a16:creationId xmlns:a16="http://schemas.microsoft.com/office/drawing/2014/main" id="{FCB0972F-E5C5-43FF-947A-09A36D4BA001}"/>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6" name="Picture 5">
            <a:extLst>
              <a:ext uri="{FF2B5EF4-FFF2-40B4-BE49-F238E27FC236}">
                <a16:creationId xmlns:a16="http://schemas.microsoft.com/office/drawing/2014/main" id="{53BE5201-6B61-C43F-81BC-F9E6D3E968A8}"/>
              </a:ext>
            </a:extLst>
          </p:cNvPr>
          <p:cNvPicPr>
            <a:picLocks noChangeAspect="1"/>
          </p:cNvPicPr>
          <p:nvPr/>
        </p:nvPicPr>
        <p:blipFill>
          <a:blip r:embed="rId2"/>
          <a:stretch>
            <a:fillRect/>
          </a:stretch>
        </p:blipFill>
        <p:spPr>
          <a:xfrm>
            <a:off x="4755418" y="3000320"/>
            <a:ext cx="12137170" cy="6296080"/>
          </a:xfrm>
          <a:prstGeom prst="rect">
            <a:avLst/>
          </a:prstGeom>
        </p:spPr>
      </p:pic>
      <p:sp>
        <p:nvSpPr>
          <p:cNvPr id="9" name="TextBox 8">
            <a:extLst>
              <a:ext uri="{FF2B5EF4-FFF2-40B4-BE49-F238E27FC236}">
                <a16:creationId xmlns:a16="http://schemas.microsoft.com/office/drawing/2014/main" id="{E7BFFA70-BE81-8EA9-7A83-47FD63765476}"/>
              </a:ext>
            </a:extLst>
          </p:cNvPr>
          <p:cNvSpPr txBox="1"/>
          <p:nvPr/>
        </p:nvSpPr>
        <p:spPr>
          <a:xfrm>
            <a:off x="15900400" y="10690415"/>
            <a:ext cx="4827587" cy="146669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err="1">
                <a:solidFill>
                  <a:schemeClr val="accent1"/>
                </a:solidFill>
                <a:hlinkClick r:id="rId3" action="ppaction://hlinkfile"/>
              </a:rPr>
              <a:t>aisafety.dance</a:t>
            </a:r>
            <a:endParaRPr lang="en-US" sz="4400" dirty="0">
              <a:solidFill>
                <a:schemeClr val="accent1"/>
              </a:solidFill>
            </a:endParaRPr>
          </a:p>
        </p:txBody>
      </p:sp>
    </p:spTree>
    <p:extLst>
      <p:ext uri="{BB962C8B-B14F-4D97-AF65-F5344CB8AC3E}">
        <p14:creationId xmlns:p14="http://schemas.microsoft.com/office/powerpoint/2010/main" val="16443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6E98-76B1-4037-0EA8-330E15C22ED7}"/>
              </a:ext>
            </a:extLst>
          </p:cNvPr>
          <p:cNvSpPr>
            <a:spLocks noGrp="1"/>
          </p:cNvSpPr>
          <p:nvPr>
            <p:ph type="title"/>
          </p:nvPr>
        </p:nvSpPr>
        <p:spPr/>
        <p:txBody>
          <a:bodyPr/>
          <a:lstStyle/>
          <a:p>
            <a:r>
              <a:rPr lang="en-US" dirty="0"/>
              <a:t>A short plug for Nicky Case</a:t>
            </a:r>
          </a:p>
        </p:txBody>
      </p:sp>
      <p:sp>
        <p:nvSpPr>
          <p:cNvPr id="4" name="Slide Number Placeholder 3">
            <a:extLst>
              <a:ext uri="{FF2B5EF4-FFF2-40B4-BE49-F238E27FC236}">
                <a16:creationId xmlns:a16="http://schemas.microsoft.com/office/drawing/2014/main" id="{32CB3287-DD97-36F7-936B-6700C1C2C0C8}"/>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6" name="Picture 5">
            <a:extLst>
              <a:ext uri="{FF2B5EF4-FFF2-40B4-BE49-F238E27FC236}">
                <a16:creationId xmlns:a16="http://schemas.microsoft.com/office/drawing/2014/main" id="{E051F654-C5F9-261B-C05D-DD26B1CBFF13}"/>
              </a:ext>
            </a:extLst>
          </p:cNvPr>
          <p:cNvPicPr>
            <a:picLocks noChangeAspect="1"/>
          </p:cNvPicPr>
          <p:nvPr/>
        </p:nvPicPr>
        <p:blipFill>
          <a:blip r:embed="rId2"/>
          <a:stretch>
            <a:fillRect/>
          </a:stretch>
        </p:blipFill>
        <p:spPr>
          <a:xfrm>
            <a:off x="1676400" y="3070226"/>
            <a:ext cx="8612531" cy="10007600"/>
          </a:xfrm>
          <a:prstGeom prst="rect">
            <a:avLst/>
          </a:prstGeom>
        </p:spPr>
      </p:pic>
      <p:sp>
        <p:nvSpPr>
          <p:cNvPr id="7" name="TextBox 6">
            <a:extLst>
              <a:ext uri="{FF2B5EF4-FFF2-40B4-BE49-F238E27FC236}">
                <a16:creationId xmlns:a16="http://schemas.microsoft.com/office/drawing/2014/main" id="{817D1133-3C8F-1535-0152-E4BCD0EEB5E3}"/>
              </a:ext>
            </a:extLst>
          </p:cNvPr>
          <p:cNvSpPr txBox="1"/>
          <p:nvPr/>
        </p:nvSpPr>
        <p:spPr>
          <a:xfrm>
            <a:off x="11341272" y="11235475"/>
            <a:ext cx="4827587" cy="146669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solidFill>
                  <a:schemeClr val="accent1"/>
                </a:solidFill>
                <a:hlinkClick r:id="rId3" action="ppaction://hlinkfile"/>
              </a:rPr>
              <a:t>ncase.me</a:t>
            </a:r>
            <a:endParaRPr lang="en-US" sz="4400" dirty="0">
              <a:solidFill>
                <a:schemeClr val="accent1"/>
              </a:solidFill>
            </a:endParaRPr>
          </a:p>
        </p:txBody>
      </p:sp>
    </p:spTree>
    <p:extLst>
      <p:ext uri="{BB962C8B-B14F-4D97-AF65-F5344CB8AC3E}">
        <p14:creationId xmlns:p14="http://schemas.microsoft.com/office/powerpoint/2010/main" val="239765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88C0-D511-476B-A5C8-78D82EB7CE90}"/>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B1847F24-0FEC-49C7-9822-81FD97FBC010}"/>
              </a:ext>
            </a:extLst>
          </p:cNvPr>
          <p:cNvSpPr>
            <a:spLocks noGrp="1"/>
          </p:cNvSpPr>
          <p:nvPr>
            <p:ph idx="1"/>
          </p:nvPr>
        </p:nvSpPr>
        <p:spPr>
          <a:xfrm>
            <a:off x="1676399" y="3000320"/>
            <a:ext cx="17970843" cy="8702676"/>
          </a:xfrm>
        </p:spPr>
        <p:txBody>
          <a:bodyPr>
            <a:normAutofit/>
          </a:bodyPr>
          <a:lstStyle/>
          <a:p>
            <a:pPr lvl="1">
              <a:lnSpc>
                <a:spcPct val="100000"/>
              </a:lnSpc>
            </a:pPr>
            <a:r>
              <a:rPr lang="en-US" sz="5400" dirty="0"/>
              <a:t>There is </a:t>
            </a:r>
            <a:r>
              <a:rPr lang="en-US" sz="5400" b="1" dirty="0"/>
              <a:t>not</a:t>
            </a:r>
            <a:r>
              <a:rPr lang="en-US" sz="5400" dirty="0"/>
              <a:t> a single standard that everyone follows for developing ethical or equitable software.</a:t>
            </a:r>
          </a:p>
          <a:p>
            <a:pPr lvl="1">
              <a:lnSpc>
                <a:spcPct val="100000"/>
              </a:lnSpc>
            </a:pPr>
            <a:r>
              <a:rPr lang="en-US" sz="5400" dirty="0"/>
              <a:t>There have been a number of attempts:</a:t>
            </a:r>
          </a:p>
          <a:p>
            <a:pPr lvl="2">
              <a:lnSpc>
                <a:spcPct val="100000"/>
              </a:lnSpc>
            </a:pPr>
            <a:r>
              <a:rPr lang="en-US" sz="5400" dirty="0"/>
              <a:t>Value Sensitive Design</a:t>
            </a:r>
          </a:p>
          <a:p>
            <a:pPr lvl="2">
              <a:lnSpc>
                <a:spcPct val="100000"/>
              </a:lnSpc>
            </a:pPr>
            <a:r>
              <a:rPr lang="en-US" sz="5400" dirty="0"/>
              <a:t>Microsoft's Responsible AI Standard</a:t>
            </a:r>
          </a:p>
          <a:p>
            <a:pPr lvl="2">
              <a:lnSpc>
                <a:spcPct val="100000"/>
              </a:lnSpc>
            </a:pPr>
            <a:r>
              <a:rPr lang="en-US" sz="5400" dirty="0"/>
              <a:t>Gender Inclusive Design</a:t>
            </a:r>
          </a:p>
          <a:p>
            <a:pPr lvl="2">
              <a:lnSpc>
                <a:spcPct val="100000"/>
              </a:lnSpc>
            </a:pPr>
            <a:r>
              <a:rPr lang="en-US" sz="5400" dirty="0"/>
              <a:t>and many more</a:t>
            </a:r>
          </a:p>
        </p:txBody>
      </p:sp>
    </p:spTree>
    <p:extLst>
      <p:ext uri="{BB962C8B-B14F-4D97-AF65-F5344CB8AC3E}">
        <p14:creationId xmlns:p14="http://schemas.microsoft.com/office/powerpoint/2010/main" val="2987190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9B3E-F942-44D9-A57B-012B9961AE68}"/>
              </a:ext>
            </a:extLst>
          </p:cNvPr>
          <p:cNvSpPr>
            <a:spLocks noGrp="1"/>
          </p:cNvSpPr>
          <p:nvPr>
            <p:ph type="title"/>
          </p:nvPr>
        </p:nvSpPr>
        <p:spPr/>
        <p:txBody>
          <a:bodyPr>
            <a:normAutofit fontScale="90000"/>
          </a:bodyPr>
          <a:lstStyle/>
          <a:p>
            <a:r>
              <a:rPr lang="en-US" b="1" dirty="0"/>
              <a:t>V</a:t>
            </a:r>
            <a:r>
              <a:rPr lang="en-US" dirty="0"/>
              <a:t>alue </a:t>
            </a:r>
            <a:r>
              <a:rPr lang="en-US" b="1" dirty="0"/>
              <a:t>S</a:t>
            </a:r>
            <a:r>
              <a:rPr lang="en-US" dirty="0"/>
              <a:t>ensitive </a:t>
            </a:r>
            <a:r>
              <a:rPr lang="en-US" b="1" dirty="0"/>
              <a:t>D</a:t>
            </a:r>
            <a:r>
              <a:rPr lang="en-US" dirty="0"/>
              <a:t>esign: an approach to consider human values </a:t>
            </a:r>
            <a:r>
              <a:rPr lang="en-US" dirty="0">
                <a:solidFill>
                  <a:schemeClr val="accent2">
                    <a:lumMod val="75000"/>
                  </a:schemeClr>
                </a:solidFill>
              </a:rPr>
              <a:t>in the design process.</a:t>
            </a:r>
          </a:p>
        </p:txBody>
      </p:sp>
      <p:graphicFrame>
        <p:nvGraphicFramePr>
          <p:cNvPr id="16" name="Content Placeholder 2">
            <a:extLst>
              <a:ext uri="{FF2B5EF4-FFF2-40B4-BE49-F238E27FC236}">
                <a16:creationId xmlns:a16="http://schemas.microsoft.com/office/drawing/2014/main" id="{45C740BB-20FB-4465-8DDD-200672BEC386}"/>
              </a:ext>
            </a:extLst>
          </p:cNvPr>
          <p:cNvGraphicFramePr>
            <a:graphicFrameLocks noGrp="1"/>
          </p:cNvGraphicFramePr>
          <p:nvPr>
            <p:ph idx="1"/>
          </p:nvPr>
        </p:nvGraphicFramePr>
        <p:xfrm>
          <a:off x="3089562" y="2687637"/>
          <a:ext cx="18211802" cy="6549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73DA26C-663F-448F-BCBB-23A0FD93CAD0}"/>
              </a:ext>
            </a:extLst>
          </p:cNvPr>
          <p:cNvSpPr/>
          <p:nvPr/>
        </p:nvSpPr>
        <p:spPr>
          <a:xfrm>
            <a:off x="1351749" y="8699000"/>
            <a:ext cx="21680502" cy="3707906"/>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606550" indent="-685800">
              <a:buFont typeface="Arial" panose="020B0604020202020204" pitchFamily="34" charset="0"/>
              <a:buChar char="•"/>
            </a:pPr>
            <a:r>
              <a:rPr lang="en-US" sz="4800" dirty="0">
                <a:solidFill>
                  <a:schemeClr val="tx1"/>
                </a:solidFill>
              </a:rPr>
              <a:t>Identify Direct and Indirect Stakeholders</a:t>
            </a:r>
          </a:p>
          <a:p>
            <a:pPr marL="1606550" indent="-685800">
              <a:buFont typeface="Arial" panose="020B0604020202020204" pitchFamily="34" charset="0"/>
              <a:buChar char="•"/>
            </a:pPr>
            <a:r>
              <a:rPr lang="en-US" sz="4800" dirty="0">
                <a:solidFill>
                  <a:schemeClr val="tx1"/>
                </a:solidFill>
              </a:rPr>
              <a:t>Identify Human Values</a:t>
            </a:r>
          </a:p>
          <a:p>
            <a:pPr marL="1606550" indent="-685800">
              <a:buFont typeface="Arial" panose="020B0604020202020204" pitchFamily="34" charset="0"/>
              <a:buChar char="•"/>
            </a:pPr>
            <a:r>
              <a:rPr lang="en-US" sz="4800" dirty="0">
                <a:solidFill>
                  <a:schemeClr val="tx1"/>
                </a:solidFill>
              </a:rPr>
              <a:t>Study Impact of Values on Stakeholders</a:t>
            </a:r>
          </a:p>
          <a:p>
            <a:pPr marL="1606550" indent="-685800">
              <a:buFont typeface="Arial" panose="020B0604020202020204" pitchFamily="34" charset="0"/>
              <a:buChar char="•"/>
            </a:pPr>
            <a:r>
              <a:rPr lang="en-US" sz="4800" dirty="0">
                <a:solidFill>
                  <a:schemeClr val="tx1"/>
                </a:solidFill>
              </a:rPr>
              <a:t>Resolve Value Tensions and Identify unintended consequences</a:t>
            </a:r>
          </a:p>
        </p:txBody>
      </p:sp>
      <p:sp>
        <p:nvSpPr>
          <p:cNvPr id="5" name="Google Shape;89;p4">
            <a:extLst>
              <a:ext uri="{FF2B5EF4-FFF2-40B4-BE49-F238E27FC236}">
                <a16:creationId xmlns:a16="http://schemas.microsoft.com/office/drawing/2014/main" id="{EA2168BD-71E4-E1D4-A5ED-65A7819F271E}"/>
              </a:ext>
            </a:extLst>
          </p:cNvPr>
          <p:cNvSpPr txBox="1"/>
          <p:nvPr/>
        </p:nvSpPr>
        <p:spPr>
          <a:xfrm>
            <a:off x="10372494" y="12846126"/>
            <a:ext cx="13006490"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ctr">
              <a:defRPr sz="2700">
                <a:latin typeface="Helvetica Neue"/>
                <a:ea typeface="Helvetica Neue"/>
                <a:cs typeface="Helvetica Neue"/>
                <a:sym typeface="Helvetica Neue"/>
              </a:defRPr>
            </a:lvl1pPr>
          </a:lstStyle>
          <a:p>
            <a:r>
              <a:rPr lang="en-US" dirty="0"/>
              <a:t>https://vsd.ccs.neu.edu/introduction/what-is-vsd/</a:t>
            </a:r>
            <a:endParaRPr dirty="0"/>
          </a:p>
        </p:txBody>
      </p:sp>
    </p:spTree>
    <p:extLst>
      <p:ext uri="{BB962C8B-B14F-4D97-AF65-F5344CB8AC3E}">
        <p14:creationId xmlns:p14="http://schemas.microsoft.com/office/powerpoint/2010/main" val="141551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earning Goals"/>
          <p:cNvSpPr txBox="1">
            <a:spLocks noGrp="1"/>
          </p:cNvSpPr>
          <p:nvPr>
            <p:ph type="title"/>
          </p:nvPr>
        </p:nvSpPr>
        <p:spPr>
          <a:prstGeom prst="rect">
            <a:avLst/>
          </a:prstGeom>
        </p:spPr>
        <p:txBody>
          <a:bodyPr/>
          <a:lstStyle/>
          <a:p>
            <a:r>
              <a:rPr dirty="0"/>
              <a:t>Learning Goals</a:t>
            </a:r>
          </a:p>
        </p:txBody>
      </p:sp>
      <p:sp>
        <p:nvSpPr>
          <p:cNvPr id="47" name="By the end of this lesson, you should be able to…"/>
          <p:cNvSpPr txBox="1">
            <a:spLocks noGrp="1"/>
          </p:cNvSpPr>
          <p:nvPr>
            <p:ph idx="1"/>
          </p:nvPr>
        </p:nvSpPr>
        <p:spPr>
          <a:prstGeom prst="rect">
            <a:avLst/>
          </a:prstGeom>
        </p:spPr>
        <p:txBody>
          <a:bodyPr/>
          <a:lstStyle/>
          <a:p>
            <a:r>
              <a:rPr dirty="0"/>
              <a:t>By the end of this lesson, you should be able to…</a:t>
            </a:r>
          </a:p>
          <a:p>
            <a:pPr lvl="1">
              <a:lnSpc>
                <a:spcPct val="90000"/>
              </a:lnSpc>
            </a:pPr>
            <a:r>
              <a:rPr dirty="0"/>
              <a:t>Illustrate how software can cause inadvertent harm or amplify inequities</a:t>
            </a:r>
            <a:endParaRPr lang="en-US" dirty="0"/>
          </a:p>
          <a:p>
            <a:pPr lvl="1">
              <a:lnSpc>
                <a:spcPct val="90000"/>
              </a:lnSpc>
            </a:pPr>
            <a:r>
              <a:rPr lang="en-US" dirty="0"/>
              <a:t>Explain the role of human values in designing software systems</a:t>
            </a:r>
            <a:endParaRPr dirty="0"/>
          </a:p>
          <a:p>
            <a:pPr lvl="1">
              <a:lnSpc>
                <a:spcPct val="90000"/>
              </a:lnSpc>
            </a:pPr>
            <a:r>
              <a:rPr dirty="0"/>
              <a:t>Explain </a:t>
            </a:r>
            <a:r>
              <a:rPr lang="en-US" dirty="0"/>
              <a:t>some techniques that software engineers can use in producing software systems that are more congruent with human values.</a:t>
            </a:r>
            <a:endParaRPr dirty="0"/>
          </a:p>
        </p:txBody>
      </p:sp>
      <p:sp>
        <p:nvSpPr>
          <p:cNvPr id="48"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9B3E-F942-44D9-A57B-012B9961AE68}"/>
              </a:ext>
            </a:extLst>
          </p:cNvPr>
          <p:cNvSpPr>
            <a:spLocks noGrp="1"/>
          </p:cNvSpPr>
          <p:nvPr>
            <p:ph type="title"/>
          </p:nvPr>
        </p:nvSpPr>
        <p:spPr/>
        <p:txBody>
          <a:bodyPr>
            <a:normAutofit/>
          </a:bodyPr>
          <a:lstStyle/>
          <a:p>
            <a:r>
              <a:rPr lang="en-US" dirty="0"/>
              <a:t>Microsoft’s </a:t>
            </a:r>
            <a:r>
              <a:rPr lang="en-US" b="1" dirty="0"/>
              <a:t>Trust Code </a:t>
            </a:r>
            <a:r>
              <a:rPr lang="en-US" dirty="0"/>
              <a:t>includes a standards that is based on 6 values</a:t>
            </a:r>
            <a:endParaRPr lang="en-US" dirty="0">
              <a:solidFill>
                <a:schemeClr val="accent2">
                  <a:lumMod val="75000"/>
                </a:schemeClr>
              </a:solidFill>
            </a:endParaRPr>
          </a:p>
        </p:txBody>
      </p:sp>
      <p:pic>
        <p:nvPicPr>
          <p:cNvPr id="7" name="Content Placeholder 6">
            <a:extLst>
              <a:ext uri="{FF2B5EF4-FFF2-40B4-BE49-F238E27FC236}">
                <a16:creationId xmlns:a16="http://schemas.microsoft.com/office/drawing/2014/main" id="{76609310-A9B2-5879-1437-0EA9E150D58A}"/>
              </a:ext>
            </a:extLst>
          </p:cNvPr>
          <p:cNvPicPr>
            <a:picLocks noGrp="1" noChangeAspect="1"/>
          </p:cNvPicPr>
          <p:nvPr>
            <p:ph idx="1"/>
          </p:nvPr>
        </p:nvPicPr>
        <p:blipFill>
          <a:blip r:embed="rId3"/>
          <a:stretch>
            <a:fillRect/>
          </a:stretch>
        </p:blipFill>
        <p:spPr>
          <a:xfrm>
            <a:off x="13303668" y="3163331"/>
            <a:ext cx="9403932" cy="9403932"/>
          </a:xfrm>
          <a:prstGeom prst="rect">
            <a:avLst/>
          </a:prstGeom>
        </p:spPr>
      </p:pic>
      <p:sp>
        <p:nvSpPr>
          <p:cNvPr id="10" name="Content Placeholder 2">
            <a:extLst>
              <a:ext uri="{FF2B5EF4-FFF2-40B4-BE49-F238E27FC236}">
                <a16:creationId xmlns:a16="http://schemas.microsoft.com/office/drawing/2014/main" id="{5B0E9E31-BC5E-B7F8-E025-F800F4A7C2B9}"/>
              </a:ext>
            </a:extLst>
          </p:cNvPr>
          <p:cNvSpPr txBox="1">
            <a:spLocks/>
          </p:cNvSpPr>
          <p:nvPr/>
        </p:nvSpPr>
        <p:spPr>
          <a:xfrm>
            <a:off x="1676400" y="3000320"/>
            <a:ext cx="11199341" cy="8702676"/>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t>Microsoft’s company-wide "Trust Code," covers specific policies like the: </a:t>
            </a:r>
            <a:r>
              <a:rPr lang="en-US" b="1" dirty="0"/>
              <a:t>Responsible AI Standard</a:t>
            </a:r>
            <a:r>
              <a:rPr lang="en-US" dirty="0"/>
              <a:t>, and codes of conduct for open-source communities</a:t>
            </a:r>
          </a:p>
          <a:p>
            <a:r>
              <a:rPr lang="en-US" dirty="0"/>
              <a:t>The Responsible AI Standard focuses on </a:t>
            </a:r>
            <a:r>
              <a:rPr lang="en-US" b="1" i="1" dirty="0"/>
              <a:t>fairness, privacy, reliability, inclusiveness, transparency, and accountability</a:t>
            </a:r>
            <a:r>
              <a:rPr lang="en-US" dirty="0"/>
              <a:t> for AI systems. </a:t>
            </a:r>
          </a:p>
        </p:txBody>
      </p:sp>
      <p:sp>
        <p:nvSpPr>
          <p:cNvPr id="11" name="Google Shape;89;p4">
            <a:extLst>
              <a:ext uri="{FF2B5EF4-FFF2-40B4-BE49-F238E27FC236}">
                <a16:creationId xmlns:a16="http://schemas.microsoft.com/office/drawing/2014/main" id="{7AF402BF-B2DC-964D-2885-90300F88794E}"/>
              </a:ext>
            </a:extLst>
          </p:cNvPr>
          <p:cNvSpPr txBox="1"/>
          <p:nvPr/>
        </p:nvSpPr>
        <p:spPr>
          <a:xfrm>
            <a:off x="8437657" y="13042957"/>
            <a:ext cx="13080631"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ctr">
              <a:defRPr sz="2700">
                <a:latin typeface="Helvetica Neue"/>
                <a:ea typeface="Helvetica Neue"/>
                <a:cs typeface="Helvetica Neue"/>
                <a:sym typeface="Helvetica Neue"/>
              </a:defRPr>
            </a:lvl1pPr>
          </a:lstStyle>
          <a:p>
            <a:r>
              <a:rPr lang="en-US" dirty="0"/>
              <a:t>https://www.microsoft.com/en-us/legal/compliance/sbc</a:t>
            </a:r>
            <a:endParaRPr dirty="0"/>
          </a:p>
        </p:txBody>
      </p:sp>
    </p:spTree>
    <p:extLst>
      <p:ext uri="{BB962C8B-B14F-4D97-AF65-F5344CB8AC3E}">
        <p14:creationId xmlns:p14="http://schemas.microsoft.com/office/powerpoint/2010/main" val="50269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88C0-D511-476B-A5C8-78D82EB7CE90}"/>
              </a:ext>
            </a:extLst>
          </p:cNvPr>
          <p:cNvSpPr>
            <a:spLocks noGrp="1"/>
          </p:cNvSpPr>
          <p:nvPr>
            <p:ph type="title"/>
          </p:nvPr>
        </p:nvSpPr>
        <p:spPr/>
        <p:txBody>
          <a:bodyPr/>
          <a:lstStyle/>
          <a:p>
            <a:r>
              <a:rPr lang="en-US" dirty="0"/>
              <a:t>Gender Inclusive Design</a:t>
            </a:r>
          </a:p>
        </p:txBody>
      </p:sp>
      <p:sp>
        <p:nvSpPr>
          <p:cNvPr id="3" name="Content Placeholder 2">
            <a:extLst>
              <a:ext uri="{FF2B5EF4-FFF2-40B4-BE49-F238E27FC236}">
                <a16:creationId xmlns:a16="http://schemas.microsoft.com/office/drawing/2014/main" id="{B1847F24-0FEC-49C7-9822-81FD97FBC010}"/>
              </a:ext>
            </a:extLst>
          </p:cNvPr>
          <p:cNvSpPr>
            <a:spLocks noGrp="1"/>
          </p:cNvSpPr>
          <p:nvPr>
            <p:ph idx="1"/>
          </p:nvPr>
        </p:nvSpPr>
        <p:spPr>
          <a:xfrm>
            <a:off x="1676400" y="3000320"/>
            <a:ext cx="14585092" cy="8702676"/>
          </a:xfrm>
        </p:spPr>
        <p:txBody>
          <a:bodyPr>
            <a:normAutofit/>
          </a:bodyPr>
          <a:lstStyle/>
          <a:p>
            <a:pPr lvl="1">
              <a:lnSpc>
                <a:spcPct val="100000"/>
              </a:lnSpc>
            </a:pPr>
            <a:r>
              <a:rPr lang="en-US" dirty="0"/>
              <a:t>Gender Stereotypes are fairly common in real world and many apps</a:t>
            </a:r>
          </a:p>
          <a:p>
            <a:pPr lvl="1">
              <a:lnSpc>
                <a:spcPct val="100000"/>
              </a:lnSpc>
            </a:pPr>
            <a:r>
              <a:rPr lang="en-US" dirty="0" err="1"/>
              <a:t>GenderMag</a:t>
            </a:r>
            <a:r>
              <a:rPr lang="en-US" dirty="0"/>
              <a:t> is a structured approach for evaluating – and fixing – technology products and services</a:t>
            </a:r>
          </a:p>
          <a:p>
            <a:pPr lvl="2"/>
            <a:r>
              <a:rPr lang="en-GB" sz="4800" dirty="0"/>
              <a:t>A </a:t>
            </a:r>
            <a:r>
              <a:rPr lang="en-US" sz="4800" dirty="0"/>
              <a:t>set of cognitive styles for using technology that statistically cluster by gender</a:t>
            </a:r>
            <a:r>
              <a:rPr lang="en-GB" sz="4800" dirty="0"/>
              <a:t>. ​These are the </a:t>
            </a:r>
            <a:r>
              <a:rPr lang="en-GB" sz="4800" b="1" dirty="0"/>
              <a:t>5 facets</a:t>
            </a:r>
            <a:r>
              <a:rPr lang="en-GB" sz="4800" dirty="0"/>
              <a:t>.</a:t>
            </a:r>
            <a:endParaRPr lang="en-US" sz="4800" dirty="0"/>
          </a:p>
          <a:p>
            <a:pPr lvl="2"/>
            <a:r>
              <a:rPr lang="en-US" sz="4800" dirty="0"/>
              <a:t>A set of a fictional people (called </a:t>
            </a:r>
            <a:r>
              <a:rPr lang="en-US" sz="4800" b="1" dirty="0"/>
              <a:t>personas</a:t>
            </a:r>
            <a:r>
              <a:rPr lang="en-US" sz="4800" dirty="0"/>
              <a:t>) </a:t>
            </a:r>
          </a:p>
          <a:p>
            <a:pPr lvl="2"/>
            <a:r>
              <a:rPr lang="en-US" sz="4800" b="1" dirty="0"/>
              <a:t>Evaluation walkthrough</a:t>
            </a:r>
            <a:r>
              <a:rPr lang="en-US" sz="4800" dirty="0"/>
              <a:t>: a prescribed series of steps to uncover gender-inclusion issues</a:t>
            </a:r>
          </a:p>
        </p:txBody>
      </p:sp>
      <p:pic>
        <p:nvPicPr>
          <p:cNvPr id="4" name="Picture 3" descr="a bright pink drill">
            <a:extLst>
              <a:ext uri="{FF2B5EF4-FFF2-40B4-BE49-F238E27FC236}">
                <a16:creationId xmlns:a16="http://schemas.microsoft.com/office/drawing/2014/main" id="{70EA1B19-9839-102C-1D3C-573984759F58}"/>
              </a:ext>
            </a:extLst>
          </p:cNvPr>
          <p:cNvPicPr>
            <a:picLocks noChangeAspect="1"/>
          </p:cNvPicPr>
          <p:nvPr/>
        </p:nvPicPr>
        <p:blipFill>
          <a:blip r:embed="rId3"/>
          <a:stretch>
            <a:fillRect/>
          </a:stretch>
        </p:blipFill>
        <p:spPr>
          <a:xfrm>
            <a:off x="16611600" y="3343315"/>
            <a:ext cx="6096000" cy="4656667"/>
          </a:xfrm>
          <a:prstGeom prst="rect">
            <a:avLst/>
          </a:prstGeom>
        </p:spPr>
      </p:pic>
      <p:pic>
        <p:nvPicPr>
          <p:cNvPr id="5" name="Picture 4" descr="radio buttons of a choice beween male and female ">
            <a:extLst>
              <a:ext uri="{FF2B5EF4-FFF2-40B4-BE49-F238E27FC236}">
                <a16:creationId xmlns:a16="http://schemas.microsoft.com/office/drawing/2014/main" id="{EA5FEF37-B874-1BD5-22AC-D877B43EB48F}"/>
              </a:ext>
            </a:extLst>
          </p:cNvPr>
          <p:cNvPicPr>
            <a:picLocks noChangeAspect="1"/>
          </p:cNvPicPr>
          <p:nvPr/>
        </p:nvPicPr>
        <p:blipFill>
          <a:blip r:embed="rId4"/>
          <a:stretch>
            <a:fillRect/>
          </a:stretch>
        </p:blipFill>
        <p:spPr>
          <a:xfrm>
            <a:off x="16611600" y="8342976"/>
            <a:ext cx="6096000" cy="3013559"/>
          </a:xfrm>
          <a:prstGeom prst="rect">
            <a:avLst/>
          </a:prstGeom>
          <a:ln w="6350">
            <a:solidFill>
              <a:schemeClr val="tx1"/>
            </a:solidFill>
          </a:ln>
        </p:spPr>
      </p:pic>
      <p:sp>
        <p:nvSpPr>
          <p:cNvPr id="6" name="Google Shape;89;p4">
            <a:extLst>
              <a:ext uri="{FF2B5EF4-FFF2-40B4-BE49-F238E27FC236}">
                <a16:creationId xmlns:a16="http://schemas.microsoft.com/office/drawing/2014/main" id="{C6302EF4-EF46-3ACD-3AC4-E1713CCB65EF}"/>
              </a:ext>
            </a:extLst>
          </p:cNvPr>
          <p:cNvSpPr txBox="1"/>
          <p:nvPr/>
        </p:nvSpPr>
        <p:spPr>
          <a:xfrm>
            <a:off x="8437657" y="13042957"/>
            <a:ext cx="13080631"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ctr">
              <a:defRPr sz="2700">
                <a:latin typeface="Helvetica Neue"/>
                <a:ea typeface="Helvetica Neue"/>
                <a:cs typeface="Helvetica Neue"/>
                <a:sym typeface="Helvetica Neue"/>
              </a:defRPr>
            </a:lvl1pPr>
          </a:lstStyle>
          <a:p>
            <a:r>
              <a:rPr lang="en-US" dirty="0"/>
              <a:t>https://gendermag.org/</a:t>
            </a:r>
            <a:endParaRPr dirty="0"/>
          </a:p>
        </p:txBody>
      </p:sp>
    </p:spTree>
    <p:extLst>
      <p:ext uri="{BB962C8B-B14F-4D97-AF65-F5344CB8AC3E}">
        <p14:creationId xmlns:p14="http://schemas.microsoft.com/office/powerpoint/2010/main" val="323483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88C0-D511-476B-A5C8-78D82EB7CE90}"/>
              </a:ext>
            </a:extLst>
          </p:cNvPr>
          <p:cNvSpPr>
            <a:spLocks noGrp="1"/>
          </p:cNvSpPr>
          <p:nvPr>
            <p:ph type="title"/>
          </p:nvPr>
        </p:nvSpPr>
        <p:spPr/>
        <p:txBody>
          <a:bodyPr/>
          <a:lstStyle/>
          <a:p>
            <a:r>
              <a:rPr lang="en-US" dirty="0" err="1"/>
              <a:t>GenderMag</a:t>
            </a:r>
            <a:endParaRPr lang="en-US" dirty="0"/>
          </a:p>
        </p:txBody>
      </p:sp>
      <p:sp>
        <p:nvSpPr>
          <p:cNvPr id="3" name="Content Placeholder 2">
            <a:extLst>
              <a:ext uri="{FF2B5EF4-FFF2-40B4-BE49-F238E27FC236}">
                <a16:creationId xmlns:a16="http://schemas.microsoft.com/office/drawing/2014/main" id="{B1847F24-0FEC-49C7-9822-81FD97FBC010}"/>
              </a:ext>
            </a:extLst>
          </p:cNvPr>
          <p:cNvSpPr>
            <a:spLocks noGrp="1"/>
          </p:cNvSpPr>
          <p:nvPr>
            <p:ph idx="1"/>
          </p:nvPr>
        </p:nvSpPr>
        <p:spPr>
          <a:xfrm>
            <a:off x="1676400" y="3000319"/>
            <a:ext cx="10017317" cy="9850707"/>
          </a:xfrm>
        </p:spPr>
        <p:txBody>
          <a:bodyPr>
            <a:normAutofit lnSpcReduction="10000"/>
          </a:bodyPr>
          <a:lstStyle/>
          <a:p>
            <a:pPr marL="914400" lvl="1" indent="0">
              <a:lnSpc>
                <a:spcPct val="100000"/>
              </a:lnSpc>
              <a:buNone/>
            </a:pPr>
            <a:r>
              <a:rPr lang="en-US" b="1" dirty="0"/>
              <a:t>Facets</a:t>
            </a:r>
          </a:p>
          <a:p>
            <a:pPr lvl="1">
              <a:lnSpc>
                <a:spcPct val="100000"/>
              </a:lnSpc>
            </a:pPr>
            <a:r>
              <a:rPr lang="en-US" dirty="0"/>
              <a:t>Information processing style </a:t>
            </a:r>
          </a:p>
          <a:p>
            <a:pPr lvl="1">
              <a:lnSpc>
                <a:spcPct val="100000"/>
              </a:lnSpc>
            </a:pPr>
            <a:r>
              <a:rPr lang="en-US" dirty="0"/>
              <a:t>Learning style for new technology</a:t>
            </a:r>
          </a:p>
          <a:p>
            <a:pPr lvl="1">
              <a:lnSpc>
                <a:spcPct val="100000"/>
              </a:lnSpc>
            </a:pPr>
            <a:r>
              <a:rPr lang="en-US" dirty="0"/>
              <a:t>Computer self-efficacy</a:t>
            </a:r>
          </a:p>
          <a:p>
            <a:pPr lvl="1">
              <a:lnSpc>
                <a:spcPct val="100000"/>
              </a:lnSpc>
            </a:pPr>
            <a:r>
              <a:rPr lang="en-US" dirty="0"/>
              <a:t>Attitude to risk</a:t>
            </a:r>
          </a:p>
          <a:p>
            <a:pPr lvl="1">
              <a:lnSpc>
                <a:spcPct val="100000"/>
              </a:lnSpc>
            </a:pPr>
            <a:r>
              <a:rPr lang="en-US" dirty="0"/>
              <a:t>Motivations</a:t>
            </a:r>
          </a:p>
          <a:p>
            <a:pPr marL="914400" lvl="1" indent="0">
              <a:lnSpc>
                <a:spcPct val="100000"/>
              </a:lnSpc>
              <a:buNone/>
            </a:pPr>
            <a:r>
              <a:rPr lang="en-US" b="1" dirty="0"/>
              <a:t>Personas</a:t>
            </a:r>
          </a:p>
          <a:p>
            <a:pPr lvl="1">
              <a:lnSpc>
                <a:spcPct val="100000"/>
              </a:lnSpc>
            </a:pPr>
            <a:r>
              <a:rPr lang="en-US" dirty="0"/>
              <a:t>Abi, Tim and Pat</a:t>
            </a:r>
          </a:p>
          <a:p>
            <a:pPr marL="914400" lvl="1" indent="0">
              <a:lnSpc>
                <a:spcPct val="100000"/>
              </a:lnSpc>
              <a:buNone/>
            </a:pPr>
            <a:r>
              <a:rPr lang="en-US" b="1" dirty="0"/>
              <a:t>Walkthrough</a:t>
            </a:r>
          </a:p>
          <a:p>
            <a:pPr lvl="1">
              <a:lnSpc>
                <a:spcPct val="100000"/>
              </a:lnSpc>
            </a:pPr>
            <a:r>
              <a:rPr lang="en-US" dirty="0"/>
              <a:t>Answer a series of questions for each persona</a:t>
            </a:r>
          </a:p>
          <a:p>
            <a:pPr lvl="1">
              <a:lnSpc>
                <a:spcPct val="100000"/>
              </a:lnSpc>
            </a:pPr>
            <a:r>
              <a:rPr lang="en-US" dirty="0"/>
              <a:t>Generate Report on usage differs</a:t>
            </a:r>
          </a:p>
          <a:p>
            <a:pPr marL="914400" lvl="1" indent="0">
              <a:lnSpc>
                <a:spcPct val="100000"/>
              </a:lnSpc>
              <a:buNone/>
            </a:pPr>
            <a:endParaRPr lang="en-US" dirty="0"/>
          </a:p>
        </p:txBody>
      </p:sp>
      <p:grpSp>
        <p:nvGrpSpPr>
          <p:cNvPr id="6" name="Group 5">
            <a:extLst>
              <a:ext uri="{FF2B5EF4-FFF2-40B4-BE49-F238E27FC236}">
                <a16:creationId xmlns:a16="http://schemas.microsoft.com/office/drawing/2014/main" id="{0390D292-0F4A-10AE-909B-DCA6211C6ED2}"/>
              </a:ext>
              <a:ext uri="{C183D7F6-B498-43B3-948B-1728B52AA6E4}">
                <adec:decorative xmlns:adec="http://schemas.microsoft.com/office/drawing/2017/decorative" val="1"/>
              </a:ext>
            </a:extLst>
          </p:cNvPr>
          <p:cNvGrpSpPr/>
          <p:nvPr/>
        </p:nvGrpSpPr>
        <p:grpSpPr>
          <a:xfrm>
            <a:off x="17309720" y="3774137"/>
            <a:ext cx="5397880" cy="5151972"/>
            <a:chOff x="4688558" y="940019"/>
            <a:chExt cx="4048410" cy="3863979"/>
          </a:xfrm>
        </p:grpSpPr>
        <p:grpSp>
          <p:nvGrpSpPr>
            <p:cNvPr id="7" name="Shape 182">
              <a:extLst>
                <a:ext uri="{FF2B5EF4-FFF2-40B4-BE49-F238E27FC236}">
                  <a16:creationId xmlns:a16="http://schemas.microsoft.com/office/drawing/2014/main" id="{756427AB-1521-551B-536E-718382C6C7C5}"/>
                </a:ext>
              </a:extLst>
            </p:cNvPr>
            <p:cNvGrpSpPr/>
            <p:nvPr/>
          </p:nvGrpSpPr>
          <p:grpSpPr>
            <a:xfrm>
              <a:off x="4923799" y="1938190"/>
              <a:ext cx="3810896" cy="2865808"/>
              <a:chOff x="1253066" y="1123945"/>
              <a:chExt cx="7183199" cy="5362169"/>
            </a:xfrm>
          </p:grpSpPr>
          <p:pic>
            <p:nvPicPr>
              <p:cNvPr id="30" name="Shape 183">
                <a:extLst>
                  <a:ext uri="{FF2B5EF4-FFF2-40B4-BE49-F238E27FC236}">
                    <a16:creationId xmlns:a16="http://schemas.microsoft.com/office/drawing/2014/main" id="{BD8E80B5-EC21-E829-D2FC-0A47FE8CC72A}"/>
                  </a:ext>
                </a:extLst>
              </p:cNvPr>
              <p:cNvPicPr preferRelativeResize="0"/>
              <p:nvPr/>
            </p:nvPicPr>
            <p:blipFill rotWithShape="1">
              <a:blip r:embed="rId3">
                <a:alphaModFix/>
              </a:blip>
              <a:srcRect/>
              <a:stretch/>
            </p:blipFill>
            <p:spPr>
              <a:xfrm>
                <a:off x="1253066" y="1123945"/>
                <a:ext cx="7183199" cy="4944533"/>
              </a:xfrm>
              <a:prstGeom prst="rect">
                <a:avLst/>
              </a:prstGeom>
              <a:noFill/>
              <a:ln>
                <a:noFill/>
              </a:ln>
            </p:spPr>
          </p:pic>
          <p:grpSp>
            <p:nvGrpSpPr>
              <p:cNvPr id="31" name="Shape 184">
                <a:extLst>
                  <a:ext uri="{FF2B5EF4-FFF2-40B4-BE49-F238E27FC236}">
                    <a16:creationId xmlns:a16="http://schemas.microsoft.com/office/drawing/2014/main" id="{DFDA0413-1B97-336C-BF16-560EF7A13423}"/>
                  </a:ext>
                </a:extLst>
              </p:cNvPr>
              <p:cNvGrpSpPr/>
              <p:nvPr/>
            </p:nvGrpSpPr>
            <p:grpSpPr>
              <a:xfrm>
                <a:off x="2184400" y="6024449"/>
                <a:ext cx="5620266" cy="461665"/>
                <a:chOff x="2184400" y="6024449"/>
                <a:chExt cx="5620266" cy="461665"/>
              </a:xfrm>
            </p:grpSpPr>
            <p:sp>
              <p:nvSpPr>
                <p:cNvPr id="32" name="Shape 185">
                  <a:extLst>
                    <a:ext uri="{FF2B5EF4-FFF2-40B4-BE49-F238E27FC236}">
                      <a16:creationId xmlns:a16="http://schemas.microsoft.com/office/drawing/2014/main" id="{C0C5A726-6251-147B-A9D2-C1415685BE2A}"/>
                    </a:ext>
                  </a:extLst>
                </p:cNvPr>
                <p:cNvSpPr txBox="1"/>
                <p:nvPr/>
              </p:nvSpPr>
              <p:spPr>
                <a:xfrm>
                  <a:off x="2184400" y="6024449"/>
                  <a:ext cx="765503" cy="461663"/>
                </a:xfrm>
                <a:prstGeom prst="rect">
                  <a:avLst/>
                </a:prstGeom>
                <a:noFill/>
                <a:ln>
                  <a:noFill/>
                </a:ln>
              </p:spPr>
              <p:txBody>
                <a:bodyPr lIns="51427" tIns="25707" rIns="51427" bIns="25707" anchor="t" anchorCtr="0">
                  <a:noAutofit/>
                </a:bodyPr>
                <a:lstStyle/>
                <a:p>
                  <a:pPr algn="ctr">
                    <a:buSzPct val="25000"/>
                  </a:pPr>
                  <a:r>
                    <a:rPr lang="en-US" sz="1200" b="1">
                      <a:solidFill>
                        <a:schemeClr val="dk1"/>
                      </a:solidFill>
                      <a:latin typeface="Calibri"/>
                      <a:ea typeface="Calibri"/>
                      <a:cs typeface="Calibri"/>
                      <a:sym typeface="Calibri"/>
                    </a:rPr>
                    <a:t>High</a:t>
                  </a:r>
                  <a:endParaRPr lang="en-US" sz="2400" b="1">
                    <a:solidFill>
                      <a:schemeClr val="dk1"/>
                    </a:solidFill>
                    <a:latin typeface="Calibri"/>
                    <a:ea typeface="Calibri"/>
                    <a:cs typeface="Calibri"/>
                    <a:sym typeface="Calibri"/>
                  </a:endParaRPr>
                </a:p>
              </p:txBody>
            </p:sp>
            <p:sp>
              <p:nvSpPr>
                <p:cNvPr id="33" name="Shape 186">
                  <a:extLst>
                    <a:ext uri="{FF2B5EF4-FFF2-40B4-BE49-F238E27FC236}">
                      <a16:creationId xmlns:a16="http://schemas.microsoft.com/office/drawing/2014/main" id="{8F6C4FCF-6A36-032F-D1B4-EA1695A9C63A}"/>
                    </a:ext>
                  </a:extLst>
                </p:cNvPr>
                <p:cNvSpPr txBox="1"/>
                <p:nvPr/>
              </p:nvSpPr>
              <p:spPr>
                <a:xfrm>
                  <a:off x="4334939" y="6024449"/>
                  <a:ext cx="1264889" cy="461663"/>
                </a:xfrm>
                <a:prstGeom prst="rect">
                  <a:avLst/>
                </a:prstGeom>
                <a:noFill/>
                <a:ln>
                  <a:noFill/>
                </a:ln>
              </p:spPr>
              <p:txBody>
                <a:bodyPr lIns="51427" tIns="25707" rIns="51427" bIns="25707" anchor="t" anchorCtr="0">
                  <a:noAutofit/>
                </a:bodyPr>
                <a:lstStyle/>
                <a:p>
                  <a:pPr algn="ctr">
                    <a:buSzPct val="25000"/>
                  </a:pPr>
                  <a:r>
                    <a:rPr lang="en-US" sz="1200" b="1">
                      <a:solidFill>
                        <a:schemeClr val="dk1"/>
                      </a:solidFill>
                      <a:latin typeface="Calibri"/>
                      <a:ea typeface="Calibri"/>
                      <a:cs typeface="Calibri"/>
                      <a:sym typeface="Calibri"/>
                    </a:rPr>
                    <a:t>Medium</a:t>
                  </a:r>
                </a:p>
              </p:txBody>
            </p:sp>
            <p:sp>
              <p:nvSpPr>
                <p:cNvPr id="34" name="Shape 187">
                  <a:extLst>
                    <a:ext uri="{FF2B5EF4-FFF2-40B4-BE49-F238E27FC236}">
                      <a16:creationId xmlns:a16="http://schemas.microsoft.com/office/drawing/2014/main" id="{2A2DBDC2-BEF8-1991-FD6E-D213B128BF28}"/>
                    </a:ext>
                  </a:extLst>
                </p:cNvPr>
                <p:cNvSpPr txBox="1"/>
                <p:nvPr/>
              </p:nvSpPr>
              <p:spPr>
                <a:xfrm>
                  <a:off x="7095067" y="6024450"/>
                  <a:ext cx="709599" cy="461664"/>
                </a:xfrm>
                <a:prstGeom prst="rect">
                  <a:avLst/>
                </a:prstGeom>
                <a:noFill/>
                <a:ln>
                  <a:noFill/>
                </a:ln>
              </p:spPr>
              <p:txBody>
                <a:bodyPr lIns="51427" tIns="25707" rIns="51427" bIns="25707" anchor="t" anchorCtr="0">
                  <a:noAutofit/>
                </a:bodyPr>
                <a:lstStyle/>
                <a:p>
                  <a:pPr algn="ctr">
                    <a:buSzPct val="25000"/>
                  </a:pPr>
                  <a:r>
                    <a:rPr lang="en-US" sz="1200" b="1">
                      <a:solidFill>
                        <a:schemeClr val="dk1"/>
                      </a:solidFill>
                      <a:latin typeface="Calibri"/>
                      <a:ea typeface="Calibri"/>
                      <a:cs typeface="Calibri"/>
                      <a:sym typeface="Calibri"/>
                    </a:rPr>
                    <a:t>Low</a:t>
                  </a:r>
                </a:p>
              </p:txBody>
            </p:sp>
          </p:grpSp>
        </p:grpSp>
        <p:grpSp>
          <p:nvGrpSpPr>
            <p:cNvPr id="8" name="Group 7">
              <a:extLst>
                <a:ext uri="{FF2B5EF4-FFF2-40B4-BE49-F238E27FC236}">
                  <a16:creationId xmlns:a16="http://schemas.microsoft.com/office/drawing/2014/main" id="{73E0E966-E373-D253-0C43-BFB0FAE61A9D}"/>
                </a:ext>
              </a:extLst>
            </p:cNvPr>
            <p:cNvGrpSpPr/>
            <p:nvPr/>
          </p:nvGrpSpPr>
          <p:grpSpPr>
            <a:xfrm>
              <a:off x="4688558" y="940019"/>
              <a:ext cx="1420997" cy="1315268"/>
              <a:chOff x="-273009" y="1614080"/>
              <a:chExt cx="1894663" cy="1753691"/>
            </a:xfrm>
          </p:grpSpPr>
          <p:sp>
            <p:nvSpPr>
              <p:cNvPr id="24" name="TextBox 2">
                <a:extLst>
                  <a:ext uri="{FF2B5EF4-FFF2-40B4-BE49-F238E27FC236}">
                    <a16:creationId xmlns:a16="http://schemas.microsoft.com/office/drawing/2014/main" id="{AF140832-45DB-7C2A-102F-AAE2D0CADE3D}"/>
                  </a:ext>
                </a:extLst>
              </p:cNvPr>
              <p:cNvSpPr txBox="1"/>
              <p:nvPr/>
            </p:nvSpPr>
            <p:spPr>
              <a:xfrm>
                <a:off x="-273009" y="2542728"/>
                <a:ext cx="672985" cy="346377"/>
              </a:xfrm>
              <a:prstGeom prst="rect">
                <a:avLst/>
              </a:prstGeom>
              <a:noFill/>
            </p:spPr>
            <p:txBody>
              <a:bodyPr wrap="square" rtlCol="0">
                <a:spAutoFit/>
              </a:bodyPr>
              <a:lstStyle/>
              <a:p>
                <a:r>
                  <a:rPr lang="en-US" sz="1651" b="1">
                    <a:solidFill>
                      <a:schemeClr val="accent2"/>
                    </a:solidFill>
                  </a:rPr>
                  <a:t>Tim</a:t>
                </a:r>
              </a:p>
            </p:txBody>
          </p:sp>
          <p:grpSp>
            <p:nvGrpSpPr>
              <p:cNvPr id="25" name="Group 24">
                <a:extLst>
                  <a:ext uri="{FF2B5EF4-FFF2-40B4-BE49-F238E27FC236}">
                    <a16:creationId xmlns:a16="http://schemas.microsoft.com/office/drawing/2014/main" id="{EBFD5587-40A7-1245-D4C0-4397D61B8E02}"/>
                  </a:ext>
                </a:extLst>
              </p:cNvPr>
              <p:cNvGrpSpPr/>
              <p:nvPr/>
            </p:nvGrpSpPr>
            <p:grpSpPr>
              <a:xfrm>
                <a:off x="155437" y="1614080"/>
                <a:ext cx="1466217" cy="1753691"/>
                <a:chOff x="155437" y="1614080"/>
                <a:chExt cx="1466217" cy="1753691"/>
              </a:xfrm>
            </p:grpSpPr>
            <p:pic>
              <p:nvPicPr>
                <p:cNvPr id="26" name="Picture 25">
                  <a:extLst>
                    <a:ext uri="{FF2B5EF4-FFF2-40B4-BE49-F238E27FC236}">
                      <a16:creationId xmlns:a16="http://schemas.microsoft.com/office/drawing/2014/main" id="{4E194DA5-CE66-6382-152F-2519450875D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flipH="1">
                  <a:off x="155437" y="1835798"/>
                  <a:ext cx="926960" cy="1097280"/>
                </a:xfrm>
                <a:prstGeom prst="ellipse">
                  <a:avLst/>
                </a:prstGeom>
              </p:spPr>
            </p:pic>
            <p:pic>
              <p:nvPicPr>
                <p:cNvPr id="27" name="Picture 26">
                  <a:extLst>
                    <a:ext uri="{FF2B5EF4-FFF2-40B4-BE49-F238E27FC236}">
                      <a16:creationId xmlns:a16="http://schemas.microsoft.com/office/drawing/2014/main" id="{C235B572-2111-F4CE-9925-C4EFFC5FD4A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flipH="1">
                  <a:off x="907426" y="2309770"/>
                  <a:ext cx="581218" cy="554517"/>
                </a:xfrm>
                <a:prstGeom prst="flowChartConnector">
                  <a:avLst/>
                </a:prstGeom>
              </p:spPr>
            </p:pic>
            <p:pic>
              <p:nvPicPr>
                <p:cNvPr id="28" name="Picture 27">
                  <a:extLst>
                    <a:ext uri="{FF2B5EF4-FFF2-40B4-BE49-F238E27FC236}">
                      <a16:creationId xmlns:a16="http://schemas.microsoft.com/office/drawing/2014/main" id="{09B75D86-671A-DAD2-2244-FF54691D342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7329" y="2819131"/>
                  <a:ext cx="570484" cy="548640"/>
                </a:xfrm>
                <a:prstGeom prst="ellipse">
                  <a:avLst/>
                </a:prstGeom>
              </p:spPr>
            </p:pic>
            <p:pic>
              <p:nvPicPr>
                <p:cNvPr id="29" name="Picture 28">
                  <a:extLst>
                    <a:ext uri="{FF2B5EF4-FFF2-40B4-BE49-F238E27FC236}">
                      <a16:creationId xmlns:a16="http://schemas.microsoft.com/office/drawing/2014/main" id="{EF4DDB28-088B-EB4D-321E-99D8FD78E8A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flipH="1">
                  <a:off x="975815" y="1614080"/>
                  <a:ext cx="645839" cy="641402"/>
                </a:xfrm>
                <a:prstGeom prst="flowChartConnector">
                  <a:avLst/>
                </a:prstGeom>
              </p:spPr>
            </p:pic>
          </p:grpSp>
        </p:grpSp>
        <p:grpSp>
          <p:nvGrpSpPr>
            <p:cNvPr id="9" name="Group 8">
              <a:extLst>
                <a:ext uri="{FF2B5EF4-FFF2-40B4-BE49-F238E27FC236}">
                  <a16:creationId xmlns:a16="http://schemas.microsoft.com/office/drawing/2014/main" id="{3DA353FC-0CD2-F009-2217-876BF00DD2B9}"/>
                </a:ext>
              </a:extLst>
            </p:cNvPr>
            <p:cNvGrpSpPr/>
            <p:nvPr/>
          </p:nvGrpSpPr>
          <p:grpSpPr>
            <a:xfrm>
              <a:off x="6260043" y="1714984"/>
              <a:ext cx="1047174" cy="1422330"/>
              <a:chOff x="6231034" y="6741926"/>
              <a:chExt cx="1396232" cy="1896440"/>
            </a:xfrm>
          </p:grpSpPr>
          <p:sp>
            <p:nvSpPr>
              <p:cNvPr id="18" name="TextBox 9">
                <a:extLst>
                  <a:ext uri="{FF2B5EF4-FFF2-40B4-BE49-F238E27FC236}">
                    <a16:creationId xmlns:a16="http://schemas.microsoft.com/office/drawing/2014/main" id="{2A2E4515-DB1B-F62D-1720-2FE180F7793D}"/>
                  </a:ext>
                </a:extLst>
              </p:cNvPr>
              <p:cNvSpPr txBox="1"/>
              <p:nvPr/>
            </p:nvSpPr>
            <p:spPr>
              <a:xfrm>
                <a:off x="6677457" y="8291989"/>
                <a:ext cx="548387" cy="346377"/>
              </a:xfrm>
              <a:prstGeom prst="rect">
                <a:avLst/>
              </a:prstGeom>
              <a:noFill/>
            </p:spPr>
            <p:txBody>
              <a:bodyPr wrap="square" rtlCol="0">
                <a:spAutoFit/>
              </a:bodyPr>
              <a:lstStyle/>
              <a:p>
                <a:r>
                  <a:rPr lang="en-US" sz="1651" b="1">
                    <a:solidFill>
                      <a:schemeClr val="accent2"/>
                    </a:solidFill>
                  </a:rPr>
                  <a:t>Pat</a:t>
                </a:r>
              </a:p>
            </p:txBody>
          </p:sp>
          <p:grpSp>
            <p:nvGrpSpPr>
              <p:cNvPr id="19" name="Group 18">
                <a:extLst>
                  <a:ext uri="{FF2B5EF4-FFF2-40B4-BE49-F238E27FC236}">
                    <a16:creationId xmlns:a16="http://schemas.microsoft.com/office/drawing/2014/main" id="{F23B5F30-9DA6-4965-A913-D063D280BB83}"/>
                  </a:ext>
                </a:extLst>
              </p:cNvPr>
              <p:cNvGrpSpPr/>
              <p:nvPr/>
            </p:nvGrpSpPr>
            <p:grpSpPr>
              <a:xfrm>
                <a:off x="6231034" y="6741926"/>
                <a:ext cx="1396232" cy="1656368"/>
                <a:chOff x="6211895" y="6758277"/>
                <a:chExt cx="1396232" cy="1656368"/>
              </a:xfrm>
            </p:grpSpPr>
            <p:pic>
              <p:nvPicPr>
                <p:cNvPr id="20" name="Picture 19">
                  <a:extLst>
                    <a:ext uri="{FF2B5EF4-FFF2-40B4-BE49-F238E27FC236}">
                      <a16:creationId xmlns:a16="http://schemas.microsoft.com/office/drawing/2014/main" id="{AD56C4D5-20C6-0C3B-875B-EB34A344FFF9}"/>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623623" y="7213810"/>
                  <a:ext cx="984504" cy="1070033"/>
                </a:xfrm>
                <a:prstGeom prst="flowChartConnector">
                  <a:avLst/>
                </a:prstGeom>
              </p:spPr>
            </p:pic>
            <p:pic>
              <p:nvPicPr>
                <p:cNvPr id="21" name="Picture 20">
                  <a:extLst>
                    <a:ext uri="{FF2B5EF4-FFF2-40B4-BE49-F238E27FC236}">
                      <a16:creationId xmlns:a16="http://schemas.microsoft.com/office/drawing/2014/main" id="{22C3BAEE-96FB-AF88-4B98-402F28DF5EB9}"/>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flipH="1">
                  <a:off x="7041347" y="6758277"/>
                  <a:ext cx="563199" cy="550323"/>
                </a:xfrm>
                <a:prstGeom prst="flowChartConnector">
                  <a:avLst/>
                </a:prstGeom>
              </p:spPr>
            </p:pic>
            <p:pic>
              <p:nvPicPr>
                <p:cNvPr id="22" name="Picture 21">
                  <a:extLst>
                    <a:ext uri="{FF2B5EF4-FFF2-40B4-BE49-F238E27FC236}">
                      <a16:creationId xmlns:a16="http://schemas.microsoft.com/office/drawing/2014/main" id="{0D526BB3-5DB1-D92E-020D-6063514BFDA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flipH="1">
                  <a:off x="6340883" y="6943888"/>
                  <a:ext cx="505668" cy="681381"/>
                </a:xfrm>
                <a:prstGeom prst="flowChartConnector">
                  <a:avLst/>
                </a:prstGeom>
              </p:spPr>
            </p:pic>
            <p:pic>
              <p:nvPicPr>
                <p:cNvPr id="23" name="Picture 22">
                  <a:extLst>
                    <a:ext uri="{FF2B5EF4-FFF2-40B4-BE49-F238E27FC236}">
                      <a16:creationId xmlns:a16="http://schemas.microsoft.com/office/drawing/2014/main" id="{0BAB320B-0E6C-F1D6-E0FC-EC84499A6E0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211895" y="7820598"/>
                  <a:ext cx="554537" cy="594047"/>
                </a:xfrm>
                <a:prstGeom prst="ellipse">
                  <a:avLst/>
                </a:prstGeom>
              </p:spPr>
            </p:pic>
          </p:grpSp>
        </p:grpSp>
        <p:grpSp>
          <p:nvGrpSpPr>
            <p:cNvPr id="10" name="Group 9">
              <a:extLst>
                <a:ext uri="{FF2B5EF4-FFF2-40B4-BE49-F238E27FC236}">
                  <a16:creationId xmlns:a16="http://schemas.microsoft.com/office/drawing/2014/main" id="{55E6978C-B495-567C-AE63-423F96DCF91E}"/>
                </a:ext>
              </a:extLst>
            </p:cNvPr>
            <p:cNvGrpSpPr/>
            <p:nvPr/>
          </p:nvGrpSpPr>
          <p:grpSpPr>
            <a:xfrm>
              <a:off x="7494904" y="1776378"/>
              <a:ext cx="1242064" cy="1451687"/>
              <a:chOff x="6101345" y="3553563"/>
              <a:chExt cx="1656085" cy="1935583"/>
            </a:xfrm>
          </p:grpSpPr>
          <p:grpSp>
            <p:nvGrpSpPr>
              <p:cNvPr id="11" name="Group 10">
                <a:extLst>
                  <a:ext uri="{FF2B5EF4-FFF2-40B4-BE49-F238E27FC236}">
                    <a16:creationId xmlns:a16="http://schemas.microsoft.com/office/drawing/2014/main" id="{591C6AA0-1EBB-4391-E436-0EFC90D76483}"/>
                  </a:ext>
                </a:extLst>
              </p:cNvPr>
              <p:cNvGrpSpPr/>
              <p:nvPr/>
            </p:nvGrpSpPr>
            <p:grpSpPr>
              <a:xfrm>
                <a:off x="6101345" y="3553563"/>
                <a:ext cx="1656085" cy="1935583"/>
                <a:chOff x="6033993" y="3725910"/>
                <a:chExt cx="1656085" cy="1935583"/>
              </a:xfrm>
            </p:grpSpPr>
            <p:sp>
              <p:nvSpPr>
                <p:cNvPr id="13" name="TextBox 18">
                  <a:extLst>
                    <a:ext uri="{FF2B5EF4-FFF2-40B4-BE49-F238E27FC236}">
                      <a16:creationId xmlns:a16="http://schemas.microsoft.com/office/drawing/2014/main" id="{5EA10319-556B-28D5-93C8-7F95812B8582}"/>
                    </a:ext>
                  </a:extLst>
                </p:cNvPr>
                <p:cNvSpPr txBox="1"/>
                <p:nvPr/>
              </p:nvSpPr>
              <p:spPr>
                <a:xfrm>
                  <a:off x="6459452" y="5315116"/>
                  <a:ext cx="761924" cy="346377"/>
                </a:xfrm>
                <a:prstGeom prst="rect">
                  <a:avLst/>
                </a:prstGeom>
                <a:noFill/>
              </p:spPr>
              <p:txBody>
                <a:bodyPr wrap="square" rtlCol="0">
                  <a:spAutoFit/>
                </a:bodyPr>
                <a:lstStyle/>
                <a:p>
                  <a:r>
                    <a:rPr lang="en-US" sz="1651" b="1">
                      <a:solidFill>
                        <a:schemeClr val="accent2"/>
                      </a:solidFill>
                    </a:rPr>
                    <a:t>Abi</a:t>
                  </a:r>
                </a:p>
              </p:txBody>
            </p:sp>
            <p:grpSp>
              <p:nvGrpSpPr>
                <p:cNvPr id="14" name="Group 13">
                  <a:extLst>
                    <a:ext uri="{FF2B5EF4-FFF2-40B4-BE49-F238E27FC236}">
                      <a16:creationId xmlns:a16="http://schemas.microsoft.com/office/drawing/2014/main" id="{0B688E93-4D35-2436-D9D3-FB460B28CE17}"/>
                    </a:ext>
                  </a:extLst>
                </p:cNvPr>
                <p:cNvGrpSpPr>
                  <a:grpSpLocks noChangeAspect="1"/>
                </p:cNvGrpSpPr>
                <p:nvPr/>
              </p:nvGrpSpPr>
              <p:grpSpPr>
                <a:xfrm>
                  <a:off x="6033993" y="3725910"/>
                  <a:ext cx="1656085" cy="1533829"/>
                  <a:chOff x="-31796" y="1038070"/>
                  <a:chExt cx="3885648" cy="3598797"/>
                </a:xfrm>
              </p:grpSpPr>
              <p:pic>
                <p:nvPicPr>
                  <p:cNvPr id="15" name="Picture 14">
                    <a:extLst>
                      <a:ext uri="{FF2B5EF4-FFF2-40B4-BE49-F238E27FC236}">
                        <a16:creationId xmlns:a16="http://schemas.microsoft.com/office/drawing/2014/main" id="{DE1C7F49-64EC-61D9-5889-7F8BF02E3A9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flipH="1">
                    <a:off x="939710" y="1038070"/>
                    <a:ext cx="2914142" cy="3015142"/>
                  </a:xfrm>
                  <a:prstGeom prst="ellipse">
                    <a:avLst/>
                  </a:prstGeom>
                </p:spPr>
              </p:pic>
              <p:pic>
                <p:nvPicPr>
                  <p:cNvPr id="16" name="Content Placeholder 3">
                    <a:extLst>
                      <a:ext uri="{FF2B5EF4-FFF2-40B4-BE49-F238E27FC236}">
                        <a16:creationId xmlns:a16="http://schemas.microsoft.com/office/drawing/2014/main" id="{27F0D29B-8AD1-35EA-0D23-BDB13548DD9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flipH="1">
                    <a:off x="-31796" y="1747314"/>
                    <a:ext cx="1183093" cy="1287265"/>
                  </a:xfrm>
                  <a:prstGeom prst="ellipse">
                    <a:avLst/>
                  </a:prstGeom>
                  <a:ln w="9525" cap="rnd">
                    <a:noFill/>
                  </a:ln>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5082C360-83F5-42C2-ABE2-75A4C69B498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flipH="1">
                    <a:off x="367753" y="3285239"/>
                    <a:ext cx="1268096" cy="1351628"/>
                  </a:xfrm>
                  <a:prstGeom prst="ellipse">
                    <a:avLst/>
                  </a:prstGeom>
                  <a:ln>
                    <a:noFill/>
                  </a:ln>
                </p:spPr>
              </p:pic>
            </p:grpSp>
          </p:grpSp>
          <p:pic>
            <p:nvPicPr>
              <p:cNvPr id="12" name="Picture 11">
                <a:extLst>
                  <a:ext uri="{FF2B5EF4-FFF2-40B4-BE49-F238E27FC236}">
                    <a16:creationId xmlns:a16="http://schemas.microsoft.com/office/drawing/2014/main" id="{E4E54EB4-4B8D-4681-4E1D-302D8AD40E4D}"/>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931679" y="4745360"/>
                <a:ext cx="519027" cy="548807"/>
              </a:xfrm>
              <a:prstGeom prst="ellipse">
                <a:avLst/>
              </a:prstGeom>
            </p:spPr>
          </p:pic>
        </p:grpSp>
      </p:grpSp>
      <p:pic>
        <p:nvPicPr>
          <p:cNvPr id="35" name="Content Placeholder 9" descr="Subgoal report form, showing questions and tickboxes">
            <a:extLst>
              <a:ext uri="{FF2B5EF4-FFF2-40B4-BE49-F238E27FC236}">
                <a16:creationId xmlns:a16="http://schemas.microsoft.com/office/drawing/2014/main" id="{46228329-BE23-DF1F-A0A8-E52B4529F559}"/>
              </a:ext>
            </a:extLst>
          </p:cNvPr>
          <p:cNvPicPr>
            <a:picLocks noChangeAspect="1"/>
          </p:cNvPicPr>
          <p:nvPr/>
        </p:nvPicPr>
        <p:blipFill>
          <a:blip r:embed="rId16"/>
          <a:stretch>
            <a:fillRect/>
          </a:stretch>
        </p:blipFill>
        <p:spPr>
          <a:xfrm>
            <a:off x="11781070" y="4545932"/>
            <a:ext cx="5739529" cy="7548981"/>
          </a:xfrm>
          <a:prstGeom prst="rect">
            <a:avLst/>
          </a:prstGeom>
          <a:solidFill>
            <a:schemeClr val="bg1"/>
          </a:solidFill>
          <a:ln>
            <a:solidFill>
              <a:schemeClr val="tx1">
                <a:lumMod val="50000"/>
                <a:lumOff val="50000"/>
              </a:schemeClr>
            </a:solidFill>
          </a:ln>
          <a:effectLst>
            <a:outerShdw blurRad="63500" sx="102000" sy="102000" algn="ctr" rotWithShape="0">
              <a:prstClr val="black">
                <a:alpha val="10000"/>
              </a:prstClr>
            </a:outerShdw>
          </a:effectLst>
        </p:spPr>
      </p:pic>
    </p:spTree>
    <p:extLst>
      <p:ext uri="{BB962C8B-B14F-4D97-AF65-F5344CB8AC3E}">
        <p14:creationId xmlns:p14="http://schemas.microsoft.com/office/powerpoint/2010/main" val="219900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184;g15e7e72aa08_0_47"/>
          <p:cNvSpPr txBox="1">
            <a:spLocks noGrp="1"/>
          </p:cNvSpPr>
          <p:nvPr>
            <p:ph type="title"/>
          </p:nvPr>
        </p:nvSpPr>
        <p:spPr>
          <a:prstGeom prst="rect">
            <a:avLst/>
          </a:prstGeom>
        </p:spPr>
        <p:txBody>
          <a:bodyPr/>
          <a:lstStyle/>
          <a:p>
            <a:r>
              <a:rPr lang="en-US" dirty="0"/>
              <a:t>Don’t ignore the challenges</a:t>
            </a:r>
            <a:endParaRPr dirty="0"/>
          </a:p>
        </p:txBody>
      </p:sp>
      <p:sp>
        <p:nvSpPr>
          <p:cNvPr id="152" name="Google Shape;185;g15e7e72aa08_0_47"/>
          <p:cNvSpPr txBox="1">
            <a:spLocks noGrp="1"/>
          </p:cNvSpPr>
          <p:nvPr>
            <p:ph idx="1"/>
          </p:nvPr>
        </p:nvSpPr>
        <p:spPr>
          <a:xfrm>
            <a:off x="1676400" y="3000320"/>
            <a:ext cx="19947924" cy="9504718"/>
          </a:xfrm>
          <a:prstGeom prst="rect">
            <a:avLst/>
          </a:prstGeom>
        </p:spPr>
        <p:txBody>
          <a:bodyPr>
            <a:normAutofit/>
          </a:bodyPr>
          <a:lstStyle/>
          <a:p>
            <a:pPr>
              <a:lnSpc>
                <a:spcPct val="100000"/>
              </a:lnSpc>
            </a:pPr>
            <a:r>
              <a:rPr lang="en-US" b="1" dirty="0"/>
              <a:t>Have a core set of Principles of Ethical SE/AI</a:t>
            </a:r>
          </a:p>
          <a:p>
            <a:pPr lvl="1"/>
            <a:r>
              <a:rPr lang="en-US" b="1" dirty="0"/>
              <a:t>Harvard</a:t>
            </a:r>
            <a:r>
              <a:rPr lang="en-US" dirty="0"/>
              <a:t>: Fairness, Transparency, Accountability, Privacy, Security</a:t>
            </a:r>
          </a:p>
          <a:p>
            <a:pPr lvl="1"/>
            <a:r>
              <a:rPr lang="en-US" b="1" dirty="0"/>
              <a:t>AWS</a:t>
            </a:r>
            <a:r>
              <a:rPr lang="en-US" dirty="0"/>
              <a:t>: Fairness, Explainability, Privacy and security, Safety, Controllability, Veracity and robustness</a:t>
            </a:r>
          </a:p>
          <a:p>
            <a:pPr lvl="1"/>
            <a:r>
              <a:rPr lang="en-US" b="1" dirty="0"/>
              <a:t>Google AI</a:t>
            </a:r>
            <a:r>
              <a:rPr lang="en-US" dirty="0"/>
              <a:t>: Design for safety, Be transparent, Secure AI systems</a:t>
            </a:r>
          </a:p>
          <a:p>
            <a:pPr>
              <a:lnSpc>
                <a:spcPct val="100000"/>
              </a:lnSpc>
            </a:pPr>
            <a:r>
              <a:rPr lang="en-US" b="1" dirty="0"/>
              <a:t>Follow guidelines like - </a:t>
            </a:r>
            <a:r>
              <a:rPr lang="en-US" b="1" i="1" dirty="0"/>
              <a:t>Balance technical and moral responsibility</a:t>
            </a:r>
          </a:p>
          <a:p>
            <a:pPr lvl="1"/>
            <a:r>
              <a:rPr lang="en-US" dirty="0"/>
              <a:t>Be Proactive</a:t>
            </a:r>
          </a:p>
          <a:p>
            <a:pPr lvl="1"/>
            <a:r>
              <a:rPr lang="en-US" dirty="0"/>
              <a:t>Be honest</a:t>
            </a:r>
          </a:p>
          <a:p>
            <a:pPr lvl="1"/>
            <a:r>
              <a:rPr lang="en-US" dirty="0"/>
              <a:t>Be accountable</a:t>
            </a:r>
          </a:p>
          <a:p>
            <a:pPr lvl="1"/>
            <a:r>
              <a:rPr lang="en-US" dirty="0"/>
              <a:t>Be a responsible citizen</a:t>
            </a:r>
          </a:p>
        </p:txBody>
      </p:sp>
      <p:sp>
        <p:nvSpPr>
          <p:cNvPr id="153"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
        <p:nvSpPr>
          <p:cNvPr id="156" name="Google Shape;189;g15e7e72aa08_0_47"/>
          <p:cNvSpPr txBox="1"/>
          <p:nvPr/>
        </p:nvSpPr>
        <p:spPr>
          <a:xfrm>
            <a:off x="304800" y="1804799"/>
            <a:ext cx="3000001"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 </a:t>
            </a:r>
          </a:p>
        </p:txBody>
      </p:sp>
    </p:spTree>
    <p:extLst>
      <p:ext uri="{BB962C8B-B14F-4D97-AF65-F5344CB8AC3E}">
        <p14:creationId xmlns:p14="http://schemas.microsoft.com/office/powerpoint/2010/main" val="102146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273C-7EF1-4FB8-9A4F-2BD4E88D9193}"/>
              </a:ext>
            </a:extLst>
          </p:cNvPr>
          <p:cNvSpPr>
            <a:spLocks noGrp="1"/>
          </p:cNvSpPr>
          <p:nvPr>
            <p:ph type="title"/>
          </p:nvPr>
        </p:nvSpPr>
        <p:spPr/>
        <p:txBody>
          <a:bodyPr/>
          <a:lstStyle/>
          <a:p>
            <a:r>
              <a:rPr lang="en-US" dirty="0"/>
              <a:t>There are SE-level mitigations for some of these risks</a:t>
            </a:r>
          </a:p>
        </p:txBody>
      </p:sp>
      <p:sp>
        <p:nvSpPr>
          <p:cNvPr id="3" name="Content Placeholder 2">
            <a:extLst>
              <a:ext uri="{FF2B5EF4-FFF2-40B4-BE49-F238E27FC236}">
                <a16:creationId xmlns:a16="http://schemas.microsoft.com/office/drawing/2014/main" id="{0F598777-9202-D588-6877-E8C0A1DA814E}"/>
              </a:ext>
            </a:extLst>
          </p:cNvPr>
          <p:cNvSpPr>
            <a:spLocks noGrp="1"/>
          </p:cNvSpPr>
          <p:nvPr>
            <p:ph idx="1"/>
          </p:nvPr>
        </p:nvSpPr>
        <p:spPr/>
        <p:txBody>
          <a:bodyPr/>
          <a:lstStyle/>
          <a:p>
            <a:r>
              <a:rPr lang="en-US" dirty="0"/>
              <a:t>Form a diverse team</a:t>
            </a:r>
          </a:p>
          <a:p>
            <a:pPr lvl="1"/>
            <a:r>
              <a:rPr lang="en-US" dirty="0"/>
              <a:t>People from diverse backgrounds bring different experiences and different perspectives</a:t>
            </a:r>
          </a:p>
          <a:p>
            <a:r>
              <a:rPr lang="en-US" dirty="0"/>
              <a:t>Consider human values throughout the project</a:t>
            </a:r>
          </a:p>
          <a:p>
            <a:r>
              <a:rPr lang="en-US" dirty="0"/>
              <a:t>Rely on standards when possible</a:t>
            </a:r>
          </a:p>
          <a:p>
            <a:pPr lvl="1"/>
            <a:r>
              <a:rPr lang="en-US" dirty="0"/>
              <a:t>ADA</a:t>
            </a:r>
          </a:p>
          <a:p>
            <a:pPr lvl="1"/>
            <a:r>
              <a:rPr lang="en-US" dirty="0"/>
              <a:t>ARIA</a:t>
            </a:r>
          </a:p>
          <a:p>
            <a:pPr lvl="1"/>
            <a:r>
              <a:rPr lang="en-US" dirty="0"/>
              <a:t>etc.</a:t>
            </a:r>
          </a:p>
          <a:p>
            <a:r>
              <a:rPr lang="en-US" dirty="0"/>
              <a:t>Monitor actual usage &amp; misusage, user feedback</a:t>
            </a:r>
          </a:p>
          <a:p>
            <a:pPr lvl="1"/>
            <a:r>
              <a:rPr lang="en-US" dirty="0"/>
              <a:t>who? what? when? how?</a:t>
            </a:r>
          </a:p>
        </p:txBody>
      </p:sp>
      <p:sp>
        <p:nvSpPr>
          <p:cNvPr id="4" name="Slide Number Placeholder 3">
            <a:extLst>
              <a:ext uri="{FF2B5EF4-FFF2-40B4-BE49-F238E27FC236}">
                <a16:creationId xmlns:a16="http://schemas.microsoft.com/office/drawing/2014/main" id="{458B2ABF-8E65-E66C-A645-FC789E537300}"/>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1642188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DE37-3457-8FBE-90A4-CF8698EA137C}"/>
              </a:ext>
            </a:extLst>
          </p:cNvPr>
          <p:cNvSpPr>
            <a:spLocks noGrp="1"/>
          </p:cNvSpPr>
          <p:nvPr>
            <p:ph type="title"/>
          </p:nvPr>
        </p:nvSpPr>
        <p:spPr/>
        <p:txBody>
          <a:bodyPr/>
          <a:lstStyle/>
          <a:p>
            <a:r>
              <a:rPr lang="en-US" dirty="0"/>
              <a:t>Systemic mitigations</a:t>
            </a:r>
          </a:p>
        </p:txBody>
      </p:sp>
      <p:sp>
        <p:nvSpPr>
          <p:cNvPr id="3" name="Content Placeholder 2">
            <a:extLst>
              <a:ext uri="{FF2B5EF4-FFF2-40B4-BE49-F238E27FC236}">
                <a16:creationId xmlns:a16="http://schemas.microsoft.com/office/drawing/2014/main" id="{15686675-80AA-8933-A697-989F45571435}"/>
              </a:ext>
            </a:extLst>
          </p:cNvPr>
          <p:cNvSpPr>
            <a:spLocks noGrp="1"/>
          </p:cNvSpPr>
          <p:nvPr>
            <p:ph idx="1"/>
          </p:nvPr>
        </p:nvSpPr>
        <p:spPr/>
        <p:txBody>
          <a:bodyPr/>
          <a:lstStyle/>
          <a:p>
            <a:r>
              <a:rPr lang="en-US" dirty="0"/>
              <a:t>Work for systemic change?</a:t>
            </a:r>
          </a:p>
          <a:p>
            <a:pPr lvl="1"/>
            <a:r>
              <a:rPr lang="en-US" dirty="0"/>
              <a:t>political, social, etc. </a:t>
            </a:r>
          </a:p>
          <a:p>
            <a:r>
              <a:rPr lang="en-US" dirty="0"/>
              <a:t>Work to convince developers to consider human values?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3A3F7F3-1F8F-667A-1379-33F1F7F54371}"/>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350596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184;g15e7e72aa08_0_47"/>
          <p:cNvSpPr txBox="1">
            <a:spLocks noGrp="1"/>
          </p:cNvSpPr>
          <p:nvPr>
            <p:ph type="title"/>
          </p:nvPr>
        </p:nvSpPr>
        <p:spPr>
          <a:prstGeom prst="rect">
            <a:avLst/>
          </a:prstGeom>
        </p:spPr>
        <p:txBody>
          <a:bodyPr/>
          <a:lstStyle/>
          <a:p>
            <a:r>
              <a:rPr lang="en-US" dirty="0"/>
              <a:t>Where does this leave us?</a:t>
            </a:r>
            <a:endParaRPr dirty="0"/>
          </a:p>
        </p:txBody>
      </p:sp>
      <p:sp>
        <p:nvSpPr>
          <p:cNvPr id="152" name="Google Shape;185;g15e7e72aa08_0_47"/>
          <p:cNvSpPr txBox="1">
            <a:spLocks noGrp="1"/>
          </p:cNvSpPr>
          <p:nvPr>
            <p:ph idx="1"/>
          </p:nvPr>
        </p:nvSpPr>
        <p:spPr>
          <a:prstGeom prst="rect">
            <a:avLst/>
          </a:prstGeom>
        </p:spPr>
        <p:txBody>
          <a:bodyPr/>
          <a:lstStyle/>
          <a:p>
            <a:pPr>
              <a:lnSpc>
                <a:spcPct val="100000"/>
              </a:lnSpc>
            </a:pPr>
            <a:r>
              <a:rPr lang="en-US" b="1" dirty="0"/>
              <a:t>So that we can sleep at night</a:t>
            </a:r>
          </a:p>
          <a:p>
            <a:pPr lvl="1"/>
            <a:r>
              <a:rPr lang="en-US" dirty="0"/>
              <a:t>Consider the different ways that our software may </a:t>
            </a:r>
            <a:r>
              <a:rPr lang="en-US" dirty="0">
                <a:solidFill>
                  <a:srgbClr val="FF0000"/>
                </a:solidFill>
              </a:rPr>
              <a:t>impact</a:t>
            </a:r>
            <a:r>
              <a:rPr lang="en-US" dirty="0"/>
              <a:t> others</a:t>
            </a:r>
          </a:p>
          <a:p>
            <a:pPr lvl="1"/>
            <a:r>
              <a:rPr lang="en-US" dirty="0"/>
              <a:t>Consider the ways in which our software </a:t>
            </a:r>
            <a:r>
              <a:rPr lang="en-US" dirty="0">
                <a:solidFill>
                  <a:srgbClr val="FF0000"/>
                </a:solidFill>
              </a:rPr>
              <a:t>interacts</a:t>
            </a:r>
            <a:r>
              <a:rPr lang="en-US" dirty="0"/>
              <a:t> with the political, social, and economic systems in which we and our users live</a:t>
            </a:r>
          </a:p>
          <a:p>
            <a:pPr lvl="1"/>
            <a:r>
              <a:rPr lang="en-US" dirty="0"/>
              <a:t>Follow </a:t>
            </a:r>
            <a:r>
              <a:rPr lang="en-US" dirty="0">
                <a:solidFill>
                  <a:srgbClr val="FF0000"/>
                </a:solidFill>
              </a:rPr>
              <a:t>best practices</a:t>
            </a:r>
            <a:r>
              <a:rPr lang="en-US" dirty="0"/>
              <a:t>, and actively push to improve them</a:t>
            </a:r>
          </a:p>
          <a:p>
            <a:pPr lvl="1"/>
            <a:r>
              <a:rPr lang="en-US" dirty="0"/>
              <a:t>Encourage </a:t>
            </a:r>
            <a:r>
              <a:rPr lang="en-US" dirty="0">
                <a:solidFill>
                  <a:srgbClr val="FF0000"/>
                </a:solidFill>
              </a:rPr>
              <a:t>diversity</a:t>
            </a:r>
            <a:r>
              <a:rPr lang="en-US" dirty="0"/>
              <a:t> in our development teams</a:t>
            </a:r>
          </a:p>
          <a:p>
            <a:pPr lvl="1"/>
            <a:r>
              <a:rPr lang="en-US" dirty="0"/>
              <a:t>Engage in </a:t>
            </a:r>
            <a:r>
              <a:rPr lang="en-US" dirty="0">
                <a:solidFill>
                  <a:srgbClr val="FF0000"/>
                </a:solidFill>
              </a:rPr>
              <a:t>honest conversations </a:t>
            </a:r>
            <a:r>
              <a:rPr lang="en-US" dirty="0"/>
              <a:t>with our co-workers and supervisors to explore possible ethical issues and their implications.</a:t>
            </a:r>
          </a:p>
        </p:txBody>
      </p:sp>
      <p:sp>
        <p:nvSpPr>
          <p:cNvPr id="153"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sp>
        <p:nvSpPr>
          <p:cNvPr id="156" name="Google Shape;189;g15e7e72aa08_0_47"/>
          <p:cNvSpPr txBox="1"/>
          <p:nvPr/>
        </p:nvSpPr>
        <p:spPr>
          <a:xfrm>
            <a:off x="304800" y="1804799"/>
            <a:ext cx="3000001"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 </a:t>
            </a:r>
          </a:p>
        </p:txBody>
      </p:sp>
    </p:spTree>
    <p:extLst>
      <p:ext uri="{BB962C8B-B14F-4D97-AF65-F5344CB8AC3E}">
        <p14:creationId xmlns:p14="http://schemas.microsoft.com/office/powerpoint/2010/main" val="319387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CBD6-EE30-4DEC-9D68-368298685019}"/>
              </a:ext>
            </a:extLst>
          </p:cNvPr>
          <p:cNvSpPr>
            <a:spLocks noGrp="1"/>
          </p:cNvSpPr>
          <p:nvPr>
            <p:ph type="title"/>
          </p:nvPr>
        </p:nvSpPr>
        <p:spPr/>
        <p:txBody>
          <a:bodyPr>
            <a:normAutofit/>
          </a:bodyPr>
          <a:lstStyle/>
          <a:p>
            <a:r>
              <a:rPr lang="en-US" sz="7200" dirty="0"/>
              <a:t>Ethically and morally problematic technology is </a:t>
            </a:r>
            <a:r>
              <a:rPr lang="en-US" sz="7200" b="1" dirty="0"/>
              <a:t>everywhere</a:t>
            </a:r>
            <a:r>
              <a:rPr lang="en-US" sz="7200" dirty="0"/>
              <a:t>!</a:t>
            </a:r>
            <a:endParaRPr lang="en-US" dirty="0"/>
          </a:p>
        </p:txBody>
      </p:sp>
      <p:sp>
        <p:nvSpPr>
          <p:cNvPr id="3" name="Content Placeholder 2">
            <a:extLst>
              <a:ext uri="{FF2B5EF4-FFF2-40B4-BE49-F238E27FC236}">
                <a16:creationId xmlns:a16="http://schemas.microsoft.com/office/drawing/2014/main" id="{EB773624-D7D7-4A7B-9759-6AEAFEE8081A}"/>
              </a:ext>
            </a:extLst>
          </p:cNvPr>
          <p:cNvSpPr>
            <a:spLocks noGrp="1"/>
          </p:cNvSpPr>
          <p:nvPr>
            <p:ph idx="1"/>
          </p:nvPr>
        </p:nvSpPr>
        <p:spPr>
          <a:xfrm>
            <a:off x="1676400" y="3270484"/>
            <a:ext cx="15774692" cy="8702676"/>
          </a:xfrm>
        </p:spPr>
        <p:txBody>
          <a:bodyPr>
            <a:normAutofit fontScale="92500" lnSpcReduction="10000"/>
          </a:bodyPr>
          <a:lstStyle/>
          <a:p>
            <a:r>
              <a:rPr lang="en-US" dirty="0"/>
              <a:t>Algorithms that gate access to loans, insurance, employment, government services…</a:t>
            </a:r>
          </a:p>
          <a:p>
            <a:r>
              <a:rPr lang="en-US" dirty="0"/>
              <a:t>Algorithms that perpetuate or exacerbate existing discrimination</a:t>
            </a:r>
          </a:p>
          <a:p>
            <a:r>
              <a:rPr lang="en-US" dirty="0"/>
              <a:t>Bad medical software can kill people (Therac-25)</a:t>
            </a:r>
          </a:p>
          <a:p>
            <a:r>
              <a:rPr lang="en-US" dirty="0"/>
              <a:t>UIs that discriminate against differently-abled people</a:t>
            </a:r>
          </a:p>
          <a:p>
            <a:r>
              <a:rPr lang="en-US" dirty="0"/>
              <a:t>Third-party data collection for hyper-targeted advertising</a:t>
            </a:r>
          </a:p>
          <a:p>
            <a:r>
              <a:rPr lang="en-US" dirty="0"/>
              <a:t>LLM's that harvest copyright or personal data</a:t>
            </a:r>
          </a:p>
          <a:p>
            <a:r>
              <a:rPr lang="en-US" dirty="0"/>
              <a:t>And on… and on… and on…</a:t>
            </a:r>
          </a:p>
          <a:p>
            <a:endParaRPr lang="en-US" dirty="0"/>
          </a:p>
        </p:txBody>
      </p:sp>
    </p:spTree>
    <p:extLst>
      <p:ext uri="{BB962C8B-B14F-4D97-AF65-F5344CB8AC3E}">
        <p14:creationId xmlns:p14="http://schemas.microsoft.com/office/powerpoint/2010/main" val="208661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184;g15e7e72aa08_0_47"/>
          <p:cNvSpPr txBox="1">
            <a:spLocks noGrp="1"/>
          </p:cNvSpPr>
          <p:nvPr>
            <p:ph type="title"/>
          </p:nvPr>
        </p:nvSpPr>
        <p:spPr>
          <a:prstGeom prst="rect">
            <a:avLst/>
          </a:prstGeom>
        </p:spPr>
        <p:txBody>
          <a:bodyPr/>
          <a:lstStyle/>
          <a:p>
            <a:r>
              <a:rPr lang="en-US" dirty="0"/>
              <a:t>And this is only the tip of the iceberg</a:t>
            </a:r>
            <a:endParaRPr dirty="0"/>
          </a:p>
        </p:txBody>
      </p:sp>
      <p:sp>
        <p:nvSpPr>
          <p:cNvPr id="4" name="Content Placeholder 3">
            <a:extLst>
              <a:ext uri="{FF2B5EF4-FFF2-40B4-BE49-F238E27FC236}">
                <a16:creationId xmlns:a16="http://schemas.microsoft.com/office/drawing/2014/main" id="{ECF6010D-74A3-6680-F8E5-DD32BEC84F69}"/>
              </a:ext>
            </a:extLst>
          </p:cNvPr>
          <p:cNvSpPr>
            <a:spLocks noGrp="1"/>
          </p:cNvSpPr>
          <p:nvPr>
            <p:ph idx="1"/>
          </p:nvPr>
        </p:nvSpPr>
        <p:spPr/>
        <p:txBody>
          <a:bodyPr>
            <a:normAutofit/>
          </a:bodyPr>
          <a:lstStyle/>
          <a:p>
            <a:pPr>
              <a:lnSpc>
                <a:spcPct val="100000"/>
              </a:lnSpc>
            </a:pPr>
            <a:r>
              <a:rPr lang="en-US" sz="4800" dirty="0"/>
              <a:t>Other Challenges:</a:t>
            </a:r>
          </a:p>
          <a:p>
            <a:pPr lvl="1"/>
            <a:r>
              <a:rPr lang="en-US" dirty="0"/>
              <a:t>interfaces and systems designed to be addictive;</a:t>
            </a:r>
          </a:p>
          <a:p>
            <a:pPr lvl="1"/>
            <a:r>
              <a:rPr lang="en-US" dirty="0"/>
              <a:t>corporate ownership of personal data;</a:t>
            </a:r>
          </a:p>
          <a:p>
            <a:pPr lvl="1"/>
            <a:r>
              <a:rPr lang="en-US" dirty="0"/>
              <a:t>weak cyber security and personally identifiable information (PII) protection;</a:t>
            </a:r>
          </a:p>
          <a:p>
            <a:pPr lvl="1"/>
            <a:r>
              <a:rPr lang="en-US" dirty="0"/>
              <a:t>and many more …</a:t>
            </a:r>
          </a:p>
        </p:txBody>
      </p:sp>
      <p:sp>
        <p:nvSpPr>
          <p:cNvPr id="153"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156" name="Google Shape;189;g15e7e72aa08_0_47"/>
          <p:cNvSpPr txBox="1"/>
          <p:nvPr/>
        </p:nvSpPr>
        <p:spPr>
          <a:xfrm>
            <a:off x="304800" y="1804799"/>
            <a:ext cx="3000001"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 </a:t>
            </a:r>
          </a:p>
        </p:txBody>
      </p:sp>
      <p:pic>
        <p:nvPicPr>
          <p:cNvPr id="10" name="Picture 9">
            <a:extLst>
              <a:ext uri="{FF2B5EF4-FFF2-40B4-BE49-F238E27FC236}">
                <a16:creationId xmlns:a16="http://schemas.microsoft.com/office/drawing/2014/main" id="{7B15D2EE-EF48-BB32-7451-374B2343CD46}"/>
              </a:ext>
            </a:extLst>
          </p:cNvPr>
          <p:cNvPicPr>
            <a:picLocks noChangeAspect="1"/>
          </p:cNvPicPr>
          <p:nvPr/>
        </p:nvPicPr>
        <p:blipFill>
          <a:blip r:embed="rId3"/>
          <a:stretch>
            <a:fillRect/>
          </a:stretch>
        </p:blipFill>
        <p:spPr>
          <a:xfrm rot="21230581">
            <a:off x="2395746" y="7562351"/>
            <a:ext cx="11178195" cy="5976926"/>
          </a:xfrm>
          <a:prstGeom prst="rect">
            <a:avLst/>
          </a:prstGeom>
        </p:spPr>
      </p:pic>
      <p:pic>
        <p:nvPicPr>
          <p:cNvPr id="12" name="Picture 11">
            <a:extLst>
              <a:ext uri="{FF2B5EF4-FFF2-40B4-BE49-F238E27FC236}">
                <a16:creationId xmlns:a16="http://schemas.microsoft.com/office/drawing/2014/main" id="{4D7BC443-E952-D28C-B14F-09E7EF899F7A}"/>
              </a:ext>
            </a:extLst>
          </p:cNvPr>
          <p:cNvPicPr>
            <a:picLocks noChangeAspect="1"/>
          </p:cNvPicPr>
          <p:nvPr/>
        </p:nvPicPr>
        <p:blipFill>
          <a:blip r:embed="rId4"/>
          <a:stretch>
            <a:fillRect/>
          </a:stretch>
        </p:blipFill>
        <p:spPr>
          <a:xfrm rot="569123">
            <a:off x="14109031" y="7403676"/>
            <a:ext cx="9934575" cy="3819525"/>
          </a:xfrm>
          <a:prstGeom prst="rect">
            <a:avLst/>
          </a:prstGeom>
        </p:spPr>
      </p:pic>
    </p:spTree>
    <p:extLst>
      <p:ext uri="{BB962C8B-B14F-4D97-AF65-F5344CB8AC3E}">
        <p14:creationId xmlns:p14="http://schemas.microsoft.com/office/powerpoint/2010/main" val="22564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78;p3"/>
          <p:cNvSpPr txBox="1">
            <a:spLocks noGrp="1"/>
          </p:cNvSpPr>
          <p:nvPr>
            <p:ph type="title"/>
          </p:nvPr>
        </p:nvSpPr>
        <p:spPr>
          <a:prstGeom prst="rect">
            <a:avLst/>
          </a:prstGeom>
        </p:spPr>
        <p:txBody>
          <a:bodyPr/>
          <a:lstStyle/>
          <a:p>
            <a:r>
              <a:t>Equity and Software</a:t>
            </a:r>
          </a:p>
        </p:txBody>
      </p:sp>
      <p:sp>
        <p:nvSpPr>
          <p:cNvPr id="51" name="Google Shape;79;p3"/>
          <p:cNvSpPr txBox="1">
            <a:spLocks noGrp="1"/>
          </p:cNvSpPr>
          <p:nvPr>
            <p:ph type="body" idx="1"/>
          </p:nvPr>
        </p:nvSpPr>
        <p:spPr>
          <a:prstGeom prst="rect">
            <a:avLst/>
          </a:prstGeom>
        </p:spPr>
        <p:txBody>
          <a:bodyPr>
            <a:normAutofit/>
          </a:bodyPr>
          <a:lstStyle/>
          <a:p>
            <a:pPr marL="0" indent="0">
              <a:lnSpc>
                <a:spcPct val="100000"/>
              </a:lnSpc>
              <a:buNone/>
              <a:defRPr sz="5900" i="1"/>
            </a:pPr>
            <a:r>
              <a:rPr dirty="0"/>
              <a:t>As new as software engineering is,</a:t>
            </a:r>
            <a:r>
              <a:rPr lang="en-US" dirty="0"/>
              <a:t> </a:t>
            </a:r>
            <a:r>
              <a:rPr dirty="0"/>
              <a:t>we’re newer still at understanding its impact on underrepresented people and diverse societies</a:t>
            </a:r>
            <a:r>
              <a:rPr lang="en-US" dirty="0"/>
              <a:t>.</a:t>
            </a:r>
            <a:r>
              <a:rPr dirty="0"/>
              <a:t> </a:t>
            </a:r>
          </a:p>
          <a:p>
            <a:pPr marL="0" indent="0">
              <a:lnSpc>
                <a:spcPct val="100000"/>
              </a:lnSpc>
              <a:buNone/>
              <a:defRPr sz="5900" i="1"/>
            </a:pPr>
            <a:r>
              <a:rPr dirty="0"/>
              <a:t>We must recognize imbalance of power between those who make development decisions that impact the world</a:t>
            </a:r>
            <a:r>
              <a:rPr lang="en-US" dirty="0"/>
              <a:t>.</a:t>
            </a:r>
            <a:r>
              <a:rPr dirty="0"/>
              <a:t> </a:t>
            </a:r>
          </a:p>
          <a:p>
            <a:pPr marL="0" indent="0">
              <a:lnSpc>
                <a:spcPct val="100000"/>
              </a:lnSpc>
              <a:buNone/>
              <a:defRPr sz="5900" i="1"/>
            </a:pPr>
            <a:r>
              <a:rPr dirty="0"/>
              <a:t>and those who simply must accept and live with those decisions that sometimes disadvantage already marginalized communities globally</a:t>
            </a:r>
            <a:r>
              <a:rPr lang="en-US" dirty="0"/>
              <a:t>.</a:t>
            </a:r>
            <a:endParaRPr dirty="0"/>
          </a:p>
        </p:txBody>
      </p:sp>
      <p:sp>
        <p:nvSpPr>
          <p:cNvPr id="52" name="Slide Number"/>
          <p:cNvSpPr txBox="1">
            <a:spLocks noGrp="1"/>
          </p:cNvSpPr>
          <p:nvPr>
            <p:ph type="sldNum" sz="quarter" idx="2"/>
          </p:nvPr>
        </p:nvSpPr>
        <p:spPr>
          <a:xfrm>
            <a:off x="22203052" y="12835870"/>
            <a:ext cx="504548" cy="483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9pPr>
          </a:lstStyle>
          <a:p>
            <a:fld id="{86CB4B4D-7CA3-9044-876B-883B54F8677D}" type="slidenum">
              <a:rPr lang="en-US" smtClean="0"/>
              <a:pPr/>
              <a:t>5</a:t>
            </a:fld>
            <a:endParaRPr/>
          </a:p>
        </p:txBody>
      </p:sp>
      <p:sp>
        <p:nvSpPr>
          <p:cNvPr id="53" name="Google Shape;89;p4"/>
          <p:cNvSpPr txBox="1"/>
          <p:nvPr/>
        </p:nvSpPr>
        <p:spPr>
          <a:xfrm>
            <a:off x="487088" y="13052275"/>
            <a:ext cx="22808955" cy="485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a:defRPr sz="2700">
                <a:latin typeface="Helvetica Neue"/>
                <a:ea typeface="Helvetica Neue"/>
                <a:cs typeface="Helvetica Neue"/>
                <a:sym typeface="Helvetica Neue"/>
              </a:defRPr>
            </a:lvl1pPr>
          </a:lstStyle>
          <a:p>
            <a:r>
              <a:t>Quote: “Software Engineering at Google: Lessons Learned from Programming Over Time,” Wright et al, 2020 (O’Reilly)</a:t>
            </a:r>
          </a:p>
        </p:txBody>
      </p:sp>
    </p:spTree>
    <p:extLst>
      <p:ext uri="{BB962C8B-B14F-4D97-AF65-F5344CB8AC3E}">
        <p14:creationId xmlns:p14="http://schemas.microsoft.com/office/powerpoint/2010/main" val="384905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85;p4"/>
          <p:cNvSpPr txBox="1">
            <a:spLocks noGrp="1"/>
          </p:cNvSpPr>
          <p:nvPr>
            <p:ph type="title"/>
          </p:nvPr>
        </p:nvSpPr>
        <p:spPr>
          <a:prstGeom prst="rect">
            <a:avLst/>
          </a:prstGeom>
        </p:spPr>
        <p:txBody>
          <a:bodyPr/>
          <a:lstStyle/>
          <a:p>
            <a:r>
              <a:rPr dirty="0"/>
              <a:t>Recognize inequities in your software</a:t>
            </a:r>
          </a:p>
        </p:txBody>
      </p:sp>
      <p:sp>
        <p:nvSpPr>
          <p:cNvPr id="58" name="One mark of an exceptional engineer is the ability to understand how products can advantage and disadvantage different groups of human beings…"/>
          <p:cNvSpPr txBox="1">
            <a:spLocks noGrp="1"/>
          </p:cNvSpPr>
          <p:nvPr>
            <p:ph idx="1"/>
          </p:nvPr>
        </p:nvSpPr>
        <p:spPr>
          <a:xfrm>
            <a:off x="1676400" y="3000320"/>
            <a:ext cx="12122727" cy="8702676"/>
          </a:xfrm>
          <a:prstGeom prst="rect">
            <a:avLst/>
          </a:prstGeom>
        </p:spPr>
        <p:txBody>
          <a:bodyPr>
            <a:normAutofit lnSpcReduction="10000"/>
          </a:bodyPr>
          <a:lstStyle/>
          <a:p>
            <a:pPr marL="169024" indent="0" defTabSz="914400">
              <a:lnSpc>
                <a:spcPct val="100000"/>
              </a:lnSpc>
              <a:spcBef>
                <a:spcPts val="0"/>
              </a:spcBef>
              <a:buNone/>
              <a:defRPr sz="4800"/>
            </a:pPr>
            <a:r>
              <a:rPr i="1" dirty="0"/>
              <a:t>One mark of an exceptional engineer is the ability to understand how products can advantage and disadvantage different groups of human beings</a:t>
            </a:r>
          </a:p>
          <a:p>
            <a:pPr marL="169024" indent="0" defTabSz="914400">
              <a:lnSpc>
                <a:spcPct val="100000"/>
              </a:lnSpc>
              <a:spcBef>
                <a:spcPts val="0"/>
              </a:spcBef>
              <a:buNone/>
              <a:defRPr sz="4800" i="1"/>
            </a:pPr>
            <a:endParaRPr i="1" dirty="0"/>
          </a:p>
          <a:p>
            <a:pPr marL="169024" indent="0" defTabSz="914400">
              <a:lnSpc>
                <a:spcPct val="100000"/>
              </a:lnSpc>
              <a:spcBef>
                <a:spcPts val="0"/>
              </a:spcBef>
              <a:buNone/>
              <a:defRPr sz="4800" i="1"/>
            </a:pPr>
            <a:r>
              <a:rPr dirty="0"/>
              <a:t>Engineers are expected to have technical aptitude, but they should also have the discernment to know when to build something and when not to</a:t>
            </a:r>
          </a:p>
          <a:p>
            <a:pPr marL="169024" indent="0" defTabSz="914400">
              <a:lnSpc>
                <a:spcPct val="100000"/>
              </a:lnSpc>
              <a:spcBef>
                <a:spcPts val="0"/>
              </a:spcBef>
              <a:buNone/>
              <a:defRPr sz="4800"/>
            </a:pPr>
            <a:endParaRPr dirty="0"/>
          </a:p>
          <a:p>
            <a:pPr marL="0" indent="0" defTabSz="914400">
              <a:lnSpc>
                <a:spcPct val="100000"/>
              </a:lnSpc>
              <a:spcBef>
                <a:spcPts val="0"/>
              </a:spcBef>
              <a:buNone/>
              <a:defRPr sz="3300" b="1"/>
            </a:pPr>
            <a:r>
              <a:rPr dirty="0"/>
              <a:t>Demma Rodriguez</a:t>
            </a:r>
            <a:br>
              <a:rPr dirty="0"/>
            </a:br>
            <a:r>
              <a:rPr dirty="0"/>
              <a:t>Head of Equity Engineering</a:t>
            </a:r>
            <a:r>
              <a:rPr lang="en-US" dirty="0"/>
              <a:t>, </a:t>
            </a:r>
            <a:r>
              <a:rPr dirty="0"/>
              <a:t>Google</a:t>
            </a:r>
            <a:r>
              <a:rPr lang="en-US" dirty="0"/>
              <a:t> 2018-2020</a:t>
            </a:r>
          </a:p>
          <a:p>
            <a:pPr marL="0" indent="0" defTabSz="914400">
              <a:lnSpc>
                <a:spcPct val="100000"/>
              </a:lnSpc>
              <a:spcBef>
                <a:spcPts val="0"/>
              </a:spcBef>
              <a:buNone/>
              <a:defRPr sz="3300" b="1"/>
            </a:pPr>
            <a:r>
              <a:rPr lang="en-US" dirty="0"/>
              <a:t>Meta 2020-2022</a:t>
            </a:r>
          </a:p>
          <a:p>
            <a:pPr marL="0" indent="0" defTabSz="914400">
              <a:lnSpc>
                <a:spcPct val="100000"/>
              </a:lnSpc>
              <a:spcBef>
                <a:spcPts val="0"/>
              </a:spcBef>
              <a:buNone/>
              <a:defRPr sz="3300" b="1"/>
            </a:pPr>
            <a:r>
              <a:rPr lang="en-US" dirty="0" err="1"/>
              <a:t>AirBnB</a:t>
            </a:r>
            <a:r>
              <a:rPr lang="en-US" dirty="0"/>
              <a:t> 2022-present</a:t>
            </a:r>
            <a:endParaRPr dirty="0"/>
          </a:p>
        </p:txBody>
      </p:sp>
      <p:sp>
        <p:nvSpPr>
          <p:cNvPr id="59" name="Slide Number"/>
          <p:cNvSpPr txBox="1">
            <a:spLocks noGrp="1"/>
          </p:cNvSpPr>
          <p:nvPr>
            <p:ph type="sldNum" sz="quarter" idx="4294967295"/>
          </p:nvPr>
        </p:nvSpPr>
        <p:spPr>
          <a:xfrm>
            <a:off x="23879175" y="12836525"/>
            <a:ext cx="504825" cy="482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9pPr>
          </a:lstStyle>
          <a:p>
            <a:fld id="{86CB4B4D-7CA3-9044-876B-883B54F8677D}" type="slidenum">
              <a:rPr lang="en-US" smtClean="0"/>
              <a:pPr/>
              <a:t>6</a:t>
            </a:fld>
            <a:endParaRPr/>
          </a:p>
        </p:txBody>
      </p:sp>
      <p:pic>
        <p:nvPicPr>
          <p:cNvPr id="60" name="Google Shape;86;p4" descr="Google Shape;86;p4"/>
          <p:cNvPicPr>
            <a:picLocks noChangeAspect="1"/>
          </p:cNvPicPr>
          <p:nvPr/>
        </p:nvPicPr>
        <p:blipFill>
          <a:blip r:embed="rId3"/>
          <a:stretch>
            <a:fillRect/>
          </a:stretch>
        </p:blipFill>
        <p:spPr>
          <a:xfrm>
            <a:off x="15758361" y="3653545"/>
            <a:ext cx="6949239" cy="6949238"/>
          </a:xfrm>
          <a:prstGeom prst="rect">
            <a:avLst/>
          </a:prstGeom>
          <a:ln w="12700">
            <a:miter lim="400000"/>
          </a:ln>
        </p:spPr>
      </p:pic>
      <p:sp>
        <p:nvSpPr>
          <p:cNvPr id="61" name="Google Shape;89;p4"/>
          <p:cNvSpPr txBox="1"/>
          <p:nvPr/>
        </p:nvSpPr>
        <p:spPr>
          <a:xfrm>
            <a:off x="487088" y="13052275"/>
            <a:ext cx="22808955" cy="485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a:defRPr sz="2700">
                <a:latin typeface="Helvetica Neue"/>
                <a:ea typeface="Helvetica Neue"/>
                <a:cs typeface="Helvetica Neue"/>
                <a:sym typeface="Helvetica Neue"/>
              </a:defRPr>
            </a:lvl1pPr>
          </a:lstStyle>
          <a:p>
            <a:r>
              <a:t>Quote: “Software Engineering at Google: Lessons Learned from Programming Over Time,” Wright et al, 2020 (O’Reilly)</a:t>
            </a:r>
          </a:p>
        </p:txBody>
      </p:sp>
    </p:spTree>
    <p:extLst>
      <p:ext uri="{BB962C8B-B14F-4D97-AF65-F5344CB8AC3E}">
        <p14:creationId xmlns:p14="http://schemas.microsoft.com/office/powerpoint/2010/main" val="143523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Google Shape;177;p12"/>
          <p:cNvSpPr txBox="1">
            <a:spLocks noGrp="1"/>
          </p:cNvSpPr>
          <p:nvPr>
            <p:ph type="title"/>
          </p:nvPr>
        </p:nvSpPr>
        <p:spPr>
          <a:prstGeom prst="rect">
            <a:avLst/>
          </a:prstGeom>
        </p:spPr>
        <p:txBody>
          <a:bodyPr/>
          <a:lstStyle/>
          <a:p>
            <a:r>
              <a:t>More than </a:t>
            </a:r>
            <a:r>
              <a:rPr i="1"/>
              <a:t>don’t be evil</a:t>
            </a:r>
          </a:p>
        </p:txBody>
      </p:sp>
      <p:sp>
        <p:nvSpPr>
          <p:cNvPr id="146" name="Google Shape;178;p12"/>
          <p:cNvSpPr txBox="1">
            <a:spLocks noGrp="1"/>
          </p:cNvSpPr>
          <p:nvPr>
            <p:ph type="body" idx="1"/>
          </p:nvPr>
        </p:nvSpPr>
        <p:spPr>
          <a:prstGeom prst="rect">
            <a:avLst/>
          </a:prstGeom>
        </p:spPr>
        <p:txBody>
          <a:bodyPr/>
          <a:lstStyle/>
          <a:p>
            <a:r>
              <a:rPr dirty="0"/>
              <a:t>Engineering equitable software requires conscious effort</a:t>
            </a:r>
            <a:endParaRPr lang="en-US" dirty="0"/>
          </a:p>
          <a:p>
            <a:r>
              <a:rPr lang="en-US" dirty="0"/>
              <a:t>How do we weigh competing interests and values?</a:t>
            </a:r>
          </a:p>
          <a:p>
            <a:pPr marL="697611" lvl="1" indent="0">
              <a:buNone/>
            </a:pPr>
            <a:r>
              <a:rPr lang="en-US" dirty="0"/>
              <a:t>H</a:t>
            </a:r>
            <a:r>
              <a:rPr dirty="0"/>
              <a:t>ow do we determine what “the right thing” is?</a:t>
            </a:r>
            <a:endParaRPr lang="en-US" dirty="0"/>
          </a:p>
          <a:p>
            <a:pPr marL="697611" lvl="1" indent="0">
              <a:buNone/>
            </a:pPr>
            <a:r>
              <a:rPr dirty="0"/>
              <a:t>How do we convince our investors/managers to take this action?</a:t>
            </a:r>
          </a:p>
        </p:txBody>
      </p:sp>
      <p:sp>
        <p:nvSpPr>
          <p:cNvPr id="147" name="Slide Number"/>
          <p:cNvSpPr txBox="1">
            <a:spLocks noGrp="1"/>
          </p:cNvSpPr>
          <p:nvPr>
            <p:ph type="sldNum" sz="quarter" idx="2"/>
          </p:nvPr>
        </p:nvSpPr>
        <p:spPr>
          <a:xfrm>
            <a:off x="22203052" y="12835870"/>
            <a:ext cx="504548" cy="483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9pPr>
          </a:lstStyle>
          <a:p>
            <a:fld id="{86CB4B4D-7CA3-9044-876B-883B54F8677D}" type="slidenum">
              <a:rPr lang="en-US" smtClean="0"/>
              <a:pPr/>
              <a:t>7</a:t>
            </a:fld>
            <a:endParaRPr/>
          </a:p>
        </p:txBody>
      </p:sp>
    </p:spTree>
    <p:extLst>
      <p:ext uri="{BB962C8B-B14F-4D97-AF65-F5344CB8AC3E}">
        <p14:creationId xmlns:p14="http://schemas.microsoft.com/office/powerpoint/2010/main" val="37637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FC19-C6DD-4EEE-9F34-AEDA5452B62A}"/>
              </a:ext>
            </a:extLst>
          </p:cNvPr>
          <p:cNvSpPr>
            <a:spLocks noGrp="1"/>
          </p:cNvSpPr>
          <p:nvPr>
            <p:ph type="title"/>
          </p:nvPr>
        </p:nvSpPr>
        <p:spPr/>
        <p:txBody>
          <a:bodyPr/>
          <a:lstStyle/>
          <a:p>
            <a:r>
              <a:rPr lang="en-US" dirty="0"/>
              <a:t>Identify Unintended Consequences</a:t>
            </a:r>
          </a:p>
        </p:txBody>
      </p:sp>
      <p:sp>
        <p:nvSpPr>
          <p:cNvPr id="3" name="Content Placeholder 2">
            <a:extLst>
              <a:ext uri="{FF2B5EF4-FFF2-40B4-BE49-F238E27FC236}">
                <a16:creationId xmlns:a16="http://schemas.microsoft.com/office/drawing/2014/main" id="{68C52F8B-7039-4363-A146-8B9F2982FA96}"/>
              </a:ext>
            </a:extLst>
          </p:cNvPr>
          <p:cNvSpPr>
            <a:spLocks noGrp="1"/>
          </p:cNvSpPr>
          <p:nvPr>
            <p:ph idx="1"/>
          </p:nvPr>
        </p:nvSpPr>
        <p:spPr/>
        <p:txBody>
          <a:bodyPr>
            <a:normAutofit/>
          </a:bodyPr>
          <a:lstStyle/>
          <a:p>
            <a:r>
              <a:rPr lang="en-US" dirty="0"/>
              <a:t>Technology </a:t>
            </a:r>
            <a:r>
              <a:rPr lang="en-US" i="1" dirty="0">
                <a:solidFill>
                  <a:schemeClr val="accent2">
                    <a:lumMod val="75000"/>
                  </a:schemeClr>
                </a:solidFill>
              </a:rPr>
              <a:t>will</a:t>
            </a:r>
            <a:r>
              <a:rPr lang="en-US" dirty="0"/>
              <a:t> be adopted in unanticipated ways. Being intellectually rigorous means considering and mitigating risks in designs ahead of time.</a:t>
            </a:r>
            <a:endParaRPr lang="en-US" sz="4800" dirty="0"/>
          </a:p>
          <a:p>
            <a:r>
              <a:rPr lang="en-US" dirty="0"/>
              <a:t>What if:</a:t>
            </a:r>
          </a:p>
          <a:p>
            <a:pPr lvl="1"/>
            <a:r>
              <a:rPr lang="en-US" dirty="0"/>
              <a:t>Our recommendation system promotes misinformation or hate speech?</a:t>
            </a:r>
          </a:p>
          <a:p>
            <a:pPr lvl="1"/>
            <a:r>
              <a:rPr lang="en-US" dirty="0"/>
              <a:t>Our database is breached and publicly released?</a:t>
            </a:r>
          </a:p>
          <a:p>
            <a:pPr lvl="1"/>
            <a:r>
              <a:rPr lang="en-US" dirty="0"/>
              <a:t>Our facial recognition AI is used to identify and harass peaceful protestors?</a:t>
            </a:r>
          </a:p>
          <a:p>
            <a:pPr lvl="1"/>
            <a:r>
              <a:rPr lang="en-US" dirty="0"/>
              <a:t>Our child safety app is used to stalk women?</a:t>
            </a:r>
          </a:p>
          <a:p>
            <a:pPr lvl="1"/>
            <a:r>
              <a:rPr lang="en-US" dirty="0"/>
              <a:t>Our chatbot is sexist or racist?</a:t>
            </a:r>
          </a:p>
        </p:txBody>
      </p:sp>
    </p:spTree>
    <p:extLst>
      <p:ext uri="{BB962C8B-B14F-4D97-AF65-F5344CB8AC3E}">
        <p14:creationId xmlns:p14="http://schemas.microsoft.com/office/powerpoint/2010/main" val="345362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8DC3-E1BC-2E50-0B07-15D5384D9C51}"/>
              </a:ext>
            </a:extLst>
          </p:cNvPr>
          <p:cNvSpPr>
            <a:spLocks noGrp="1"/>
          </p:cNvSpPr>
          <p:nvPr>
            <p:ph type="title"/>
          </p:nvPr>
        </p:nvSpPr>
        <p:spPr/>
        <p:txBody>
          <a:bodyPr/>
          <a:lstStyle/>
          <a:p>
            <a:r>
              <a:rPr lang="en-US" dirty="0"/>
              <a:t>Identify the human and social contexts in which our software will run</a:t>
            </a:r>
          </a:p>
        </p:txBody>
      </p:sp>
      <p:sp>
        <p:nvSpPr>
          <p:cNvPr id="3" name="Content Placeholder 2">
            <a:extLst>
              <a:ext uri="{FF2B5EF4-FFF2-40B4-BE49-F238E27FC236}">
                <a16:creationId xmlns:a16="http://schemas.microsoft.com/office/drawing/2014/main" id="{D7EEFF92-0BEE-9091-C0FD-47688522B6CE}"/>
              </a:ext>
            </a:extLst>
          </p:cNvPr>
          <p:cNvSpPr>
            <a:spLocks noGrp="1"/>
          </p:cNvSpPr>
          <p:nvPr>
            <p:ph idx="1"/>
          </p:nvPr>
        </p:nvSpPr>
        <p:spPr/>
        <p:txBody>
          <a:bodyPr/>
          <a:lstStyle/>
          <a:p>
            <a:r>
              <a:rPr lang="en-US" dirty="0"/>
              <a:t>Social Context</a:t>
            </a:r>
          </a:p>
          <a:p>
            <a:r>
              <a:rPr lang="en-US" dirty="0"/>
              <a:t>Business Context</a:t>
            </a:r>
          </a:p>
          <a:p>
            <a:r>
              <a:rPr lang="en-US" dirty="0"/>
              <a:t>Legal and Regulatory Context</a:t>
            </a:r>
          </a:p>
          <a:p>
            <a:r>
              <a:rPr lang="en-US" dirty="0"/>
              <a:t>Others?</a:t>
            </a:r>
          </a:p>
          <a:p>
            <a:endParaRPr lang="en-US" dirty="0"/>
          </a:p>
        </p:txBody>
      </p:sp>
      <p:sp>
        <p:nvSpPr>
          <p:cNvPr id="4" name="Slide Number Placeholder 3">
            <a:extLst>
              <a:ext uri="{FF2B5EF4-FFF2-40B4-BE49-F238E27FC236}">
                <a16:creationId xmlns:a16="http://schemas.microsoft.com/office/drawing/2014/main" id="{65F1DADB-8444-FA67-6A84-0E7DBDB417D5}"/>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3556912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5786</TotalTime>
  <Words>1956</Words>
  <Application>Microsoft Office PowerPoint</Application>
  <PresentationFormat>Custom</PresentationFormat>
  <Paragraphs>227</Paragraphs>
  <Slides>26</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Helvetica Neue</vt:lpstr>
      <vt:lpstr>Verdana</vt:lpstr>
      <vt:lpstr>Wingdings</vt:lpstr>
      <vt:lpstr>Office Theme</vt:lpstr>
      <vt:lpstr>Banded</vt:lpstr>
      <vt:lpstr>21_BasicWhite</vt:lpstr>
      <vt:lpstr>CS 4530 Fundamentals of Software Engineering  Module 16A: Engineering Ethical Software</vt:lpstr>
      <vt:lpstr>Learning Goals</vt:lpstr>
      <vt:lpstr>Ethically and morally problematic technology is everywhere!</vt:lpstr>
      <vt:lpstr>And this is only the tip of the iceberg</vt:lpstr>
      <vt:lpstr>Equity and Software</vt:lpstr>
      <vt:lpstr>Recognize inequities in your software</vt:lpstr>
      <vt:lpstr>More than don’t be evil</vt:lpstr>
      <vt:lpstr>Identify Unintended Consequences</vt:lpstr>
      <vt:lpstr>Identify the human and social contexts in which our software will run</vt:lpstr>
      <vt:lpstr>What is the social context?</vt:lpstr>
      <vt:lpstr>What is the business context?</vt:lpstr>
      <vt:lpstr>Who is selling what to who?</vt:lpstr>
      <vt:lpstr>What is the legal and regulatory context?</vt:lpstr>
      <vt:lpstr>Is the activity of the software transparent?</vt:lpstr>
      <vt:lpstr>Special considerations for AI</vt:lpstr>
      <vt:lpstr>A short course in AI safety</vt:lpstr>
      <vt:lpstr>A short plug for Nicky Case</vt:lpstr>
      <vt:lpstr>What can we do?</vt:lpstr>
      <vt:lpstr>Value Sensitive Design: an approach to consider human values in the design process.</vt:lpstr>
      <vt:lpstr>Microsoft’s Trust Code includes a standards that is based on 6 values</vt:lpstr>
      <vt:lpstr>Gender Inclusive Design</vt:lpstr>
      <vt:lpstr>GenderMag</vt:lpstr>
      <vt:lpstr>Don’t ignore the challenges</vt:lpstr>
      <vt:lpstr>There are SE-level mitigations for some of these risks</vt:lpstr>
      <vt:lpstr>Systemic mitigations</vt:lpstr>
      <vt:lpstr>Where does this leave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18: Engineering Software for Equity</dc:title>
  <cp:lastModifiedBy>Wand, Mitchell</cp:lastModifiedBy>
  <cp:revision>29</cp:revision>
  <dcterms:modified xsi:type="dcterms:W3CDTF">2025-11-13T02:35:34Z</dcterms:modified>
</cp:coreProperties>
</file>